
<file path=[Content_Types].xml><?xml version="1.0" encoding="utf-8"?>
<Types xmlns="http://schemas.openxmlformats.org/package/2006/content-types">
  <Default Extension="jpeg" ContentType="image/jpeg"/>
  <Default Extension="jpg" ContentType="image/jpeg"/>
  <Default Extension="mp3" ContentType="audio/m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29"/>
  </p:notesMasterIdLst>
  <p:sldIdLst>
    <p:sldId id="256" r:id="rId3"/>
    <p:sldId id="257" r:id="rId4"/>
    <p:sldId id="258" r:id="rId5"/>
    <p:sldId id="264" r:id="rId6"/>
    <p:sldId id="289" r:id="rId7"/>
    <p:sldId id="260" r:id="rId8"/>
    <p:sldId id="269" r:id="rId9"/>
    <p:sldId id="290" r:id="rId10"/>
    <p:sldId id="259" r:id="rId11"/>
    <p:sldId id="291" r:id="rId12"/>
    <p:sldId id="292" r:id="rId13"/>
    <p:sldId id="293" r:id="rId14"/>
    <p:sldId id="295" r:id="rId15"/>
    <p:sldId id="296" r:id="rId16"/>
    <p:sldId id="301" r:id="rId17"/>
    <p:sldId id="302" r:id="rId18"/>
    <p:sldId id="263" r:id="rId19"/>
    <p:sldId id="270" r:id="rId20"/>
    <p:sldId id="266" r:id="rId21"/>
    <p:sldId id="275" r:id="rId22"/>
    <p:sldId id="297" r:id="rId23"/>
    <p:sldId id="298" r:id="rId24"/>
    <p:sldId id="294" r:id="rId25"/>
    <p:sldId id="299" r:id="rId26"/>
    <p:sldId id="300" r:id="rId27"/>
    <p:sldId id="303" r:id="rId2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6608" autoAdjust="0"/>
  </p:normalViewPr>
  <p:slideViewPr>
    <p:cSldViewPr snapToGrid="0" showGuides="1">
      <p:cViewPr varScale="1">
        <p:scale>
          <a:sx n="74" d="100"/>
          <a:sy n="74" d="100"/>
        </p:scale>
        <p:origin x="1042" y="-5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presProps" Target="presProps.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jpg>
</file>

<file path=ppt/media/image2.png>
</file>

<file path=ppt/media/image20.png>
</file>

<file path=ppt/media/image21.png>
</file>

<file path=ppt/media/image22.png>
</file>

<file path=ppt/media/image23.jpeg>
</file>

<file path=ppt/media/image24.png>
</file>

<file path=ppt/media/image3.pn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002F064-BB66-4B13-AAD5-5972ECA900C0}" type="datetimeFigureOut">
              <a:rPr lang="zh-CN" altLang="en-US" smtClean="0"/>
              <a:t>2020/10/19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3C0B6E3-D3FA-4C4F-BDFE-4E7507CC539A}" type="slidenum">
              <a:rPr lang="zh-CN" altLang="en-US" smtClean="0"/>
              <a:t>‹#›</a:t>
            </a:fld>
            <a:endParaRPr lang="zh-CN" altLang="en-US"/>
          </a:p>
        </p:txBody>
      </p:sp>
    </p:spTree>
    <p:extLst>
      <p:ext uri="{BB962C8B-B14F-4D97-AF65-F5344CB8AC3E}">
        <p14:creationId xmlns:p14="http://schemas.microsoft.com/office/powerpoint/2010/main" val="42311023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ja-JP" altLang="zh-CN" sz="1800" kern="100" dirty="0">
                <a:effectLst/>
                <a:latin typeface="等线" panose="02010600030101010101" pitchFamily="2" charset="-122"/>
                <a:ea typeface="Yu Mincho" panose="02020400000000000000" pitchFamily="18" charset="-128"/>
                <a:cs typeface="Times New Roman" panose="02020603050405020304" pitchFamily="18" charset="0"/>
              </a:rPr>
              <a:t>先生、こにちは。私たちは情報セキュリティ</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1</a:t>
            </a:r>
            <a:r>
              <a:rPr lang="ja-JP" altLang="zh-CN" sz="1800" kern="100" dirty="0">
                <a:effectLst/>
                <a:latin typeface="等线" panose="02010600030101010101" pitchFamily="2" charset="-122"/>
                <a:ea typeface="Yu Mincho" panose="02020400000000000000" pitchFamily="18" charset="-128"/>
                <a:cs typeface="Times New Roman" panose="02020603050405020304" pitchFamily="18" charset="0"/>
              </a:rPr>
              <a:t>組でございます。いま、発表します。</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ja-JP" altLang="zh-CN" sz="1800" kern="100" dirty="0">
                <a:effectLst/>
                <a:latin typeface="等线" panose="02010600030101010101" pitchFamily="2" charset="-122"/>
                <a:ea typeface="Yu Mincho" panose="02020400000000000000" pitchFamily="18" charset="-128"/>
                <a:cs typeface="Times New Roman" panose="02020603050405020304" pitchFamily="18" charset="0"/>
              </a:rPr>
              <a:t>私たちの発表テーマは</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Human-Computer Interaction </a:t>
            </a:r>
            <a:r>
              <a:rPr lang="ja-JP" altLang="zh-CN" sz="1800" kern="100" dirty="0">
                <a:effectLst/>
                <a:latin typeface="等线" panose="02010600030101010101" pitchFamily="2" charset="-122"/>
                <a:ea typeface="Yu Mincho" panose="02020400000000000000" pitchFamily="18" charset="-128"/>
                <a:cs typeface="Times New Roman" panose="02020603050405020304" pitchFamily="18" charset="0"/>
              </a:rPr>
              <a:t>と情報セキュリティである。</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ja-JP" altLang="zh-CN" sz="1800" kern="100" dirty="0">
                <a:effectLst/>
                <a:latin typeface="等线" panose="02010600030101010101" pitchFamily="2" charset="-122"/>
                <a:ea typeface="Yu Mincho" panose="02020400000000000000" pitchFamily="18" charset="-128"/>
                <a:cs typeface="Times New Roman" panose="02020603050405020304" pitchFamily="18" charset="0"/>
              </a:rPr>
              <a:t>私は武洲印と申します。</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712715C-60D8-4442-95C1-470452B8606C}" type="slidenum">
              <a:rPr kumimoji="1"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457200" rtl="0" eaLnBrk="1" fontAlgn="auto" latinLnBrk="0" hangingPunct="1">
                <a:lnSpc>
                  <a:spcPct val="100000"/>
                </a:lnSpc>
                <a:spcBef>
                  <a:spcPts val="0"/>
                </a:spcBef>
                <a:spcAft>
                  <a:spcPts val="0"/>
                </a:spcAft>
                <a:buClrTx/>
                <a:buSzTx/>
                <a:buFontTx/>
                <a:buNone/>
                <a:tabLst/>
                <a:defRPr/>
              </a:pPr>
              <a:t>1</a:t>
            </a:fld>
            <a:endParaRPr kumimoji="1"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227882713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defRPr/>
            </a:pPr>
            <a:endParaRPr lang="zh-CN" altLang="en-US" dirty="0"/>
          </a:p>
        </p:txBody>
      </p:sp>
      <p:sp>
        <p:nvSpPr>
          <p:cNvPr id="4" name="灯片编号占位符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defRPr/>
            </a:pPr>
            <a:fld id="{D712715C-60D8-4442-95C1-470452B8606C}" type="slidenum">
              <a:rPr kumimoji="1"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t>10</a:t>
            </a:fld>
            <a:endParaRPr kumimoji="1"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defRPr/>
            </a:pPr>
            <a:endParaRPr lang="zh-CN" altLang="en-US" dirty="0"/>
          </a:p>
        </p:txBody>
      </p:sp>
      <p:sp>
        <p:nvSpPr>
          <p:cNvPr id="4" name="灯片编号占位符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defRPr/>
            </a:pPr>
            <a:fld id="{D712715C-60D8-4442-95C1-470452B8606C}" type="slidenum">
              <a:rPr kumimoji="1"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t>11</a:t>
            </a:fld>
            <a:endParaRPr kumimoji="1"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defRPr/>
            </a:pPr>
            <a:endParaRPr lang="zh-CN" altLang="en-US" dirty="0"/>
          </a:p>
        </p:txBody>
      </p:sp>
      <p:sp>
        <p:nvSpPr>
          <p:cNvPr id="4" name="灯片编号占位符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defRPr/>
            </a:pPr>
            <a:fld id="{D712715C-60D8-4442-95C1-470452B8606C}" type="slidenum">
              <a:rPr kumimoji="1"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t>12</a:t>
            </a:fld>
            <a:endParaRPr kumimoji="1"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defRPr/>
            </a:pPr>
            <a:endParaRPr lang="zh-CN" altLang="en-US" dirty="0"/>
          </a:p>
        </p:txBody>
      </p:sp>
      <p:sp>
        <p:nvSpPr>
          <p:cNvPr id="4" name="灯片编号占位符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defRPr/>
            </a:pPr>
            <a:fld id="{D712715C-60D8-4442-95C1-470452B8606C}" type="slidenum">
              <a:rPr kumimoji="1"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t>13</a:t>
            </a:fld>
            <a:endParaRPr kumimoji="1"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defRPr/>
            </a:pPr>
            <a:endParaRPr lang="zh-CN" altLang="en-US" dirty="0"/>
          </a:p>
        </p:txBody>
      </p:sp>
      <p:sp>
        <p:nvSpPr>
          <p:cNvPr id="4" name="灯片编号占位符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defRPr/>
            </a:pPr>
            <a:fld id="{D712715C-60D8-4442-95C1-470452B8606C}" type="slidenum">
              <a:rPr kumimoji="1"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t>14</a:t>
            </a:fld>
            <a:endParaRPr kumimoji="1"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712715C-60D8-4442-95C1-470452B8606C}" type="slidenum">
              <a:rPr kumimoji="1"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457200" rtl="0" eaLnBrk="1" fontAlgn="auto" latinLnBrk="0" hangingPunct="1">
                <a:lnSpc>
                  <a:spcPct val="100000"/>
                </a:lnSpc>
                <a:spcBef>
                  <a:spcPts val="0"/>
                </a:spcBef>
                <a:spcAft>
                  <a:spcPts val="0"/>
                </a:spcAft>
                <a:buClrTx/>
                <a:buSzTx/>
                <a:buFontTx/>
                <a:buNone/>
                <a:tabLst/>
                <a:defRPr/>
              </a:pPr>
              <a:t>15</a:t>
            </a:fld>
            <a:endParaRPr kumimoji="1"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28335686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712715C-60D8-4442-95C1-470452B8606C}" type="slidenum">
              <a:rPr kumimoji="1"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457200" rtl="0" eaLnBrk="1" fontAlgn="auto" latinLnBrk="0" hangingPunct="1">
                <a:lnSpc>
                  <a:spcPct val="100000"/>
                </a:lnSpc>
                <a:spcBef>
                  <a:spcPts val="0"/>
                </a:spcBef>
                <a:spcAft>
                  <a:spcPts val="0"/>
                </a:spcAft>
                <a:buClrTx/>
                <a:buSzTx/>
                <a:buFontTx/>
                <a:buNone/>
                <a:tabLst/>
                <a:defRPr/>
              </a:pPr>
              <a:t>16</a:t>
            </a:fld>
            <a:endParaRPr kumimoji="1"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167098411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712715C-60D8-4442-95C1-470452B8606C}" type="slidenum">
              <a:rPr kumimoji="1"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457200" rtl="0" eaLnBrk="1" fontAlgn="auto" latinLnBrk="0" hangingPunct="1">
                <a:lnSpc>
                  <a:spcPct val="100000"/>
                </a:lnSpc>
                <a:spcBef>
                  <a:spcPts val="0"/>
                </a:spcBef>
                <a:spcAft>
                  <a:spcPts val="0"/>
                </a:spcAft>
                <a:buClrTx/>
                <a:buSzTx/>
                <a:buFontTx/>
                <a:buNone/>
                <a:tabLst/>
                <a:defRPr/>
              </a:pPr>
              <a:t>17</a:t>
            </a:fld>
            <a:endParaRPr kumimoji="1"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8745359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712715C-60D8-4442-95C1-470452B8606C}" type="slidenum">
              <a:rPr kumimoji="1"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457200" rtl="0" eaLnBrk="1" fontAlgn="auto" latinLnBrk="0" hangingPunct="1">
                <a:lnSpc>
                  <a:spcPct val="100000"/>
                </a:lnSpc>
                <a:spcBef>
                  <a:spcPts val="0"/>
                </a:spcBef>
                <a:spcAft>
                  <a:spcPts val="0"/>
                </a:spcAft>
                <a:buClrTx/>
                <a:buSzTx/>
                <a:buFontTx/>
                <a:buNone/>
                <a:tabLst/>
                <a:defRPr/>
              </a:pPr>
              <a:t>18</a:t>
            </a:fld>
            <a:endParaRPr kumimoji="1"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326179407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712715C-60D8-4442-95C1-470452B8606C}" type="slidenum">
              <a:rPr kumimoji="1"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457200" rtl="0" eaLnBrk="1" fontAlgn="auto" latinLnBrk="0" hangingPunct="1">
                <a:lnSpc>
                  <a:spcPct val="100000"/>
                </a:lnSpc>
                <a:spcBef>
                  <a:spcPts val="0"/>
                </a:spcBef>
                <a:spcAft>
                  <a:spcPts val="0"/>
                </a:spcAft>
                <a:buClrTx/>
                <a:buSzTx/>
                <a:buFontTx/>
                <a:buNone/>
                <a:tabLst/>
                <a:defRPr/>
              </a:pPr>
              <a:t>19</a:t>
            </a:fld>
            <a:endParaRPr kumimoji="1"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37590659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712715C-60D8-4442-95C1-470452B8606C}" type="slidenum">
              <a:rPr kumimoji="1"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457200" rtl="0" eaLnBrk="1" fontAlgn="auto" latinLnBrk="0" hangingPunct="1">
                <a:lnSpc>
                  <a:spcPct val="100000"/>
                </a:lnSpc>
                <a:spcBef>
                  <a:spcPts val="0"/>
                </a:spcBef>
                <a:spcAft>
                  <a:spcPts val="0"/>
                </a:spcAft>
                <a:buClrTx/>
                <a:buSzTx/>
                <a:buFontTx/>
                <a:buNone/>
                <a:tabLst/>
                <a:defRPr/>
              </a:pPr>
              <a:t>2</a:t>
            </a:fld>
            <a:endParaRPr kumimoji="1"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140221851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712715C-60D8-4442-95C1-470452B8606C}" type="slidenum">
              <a:rPr kumimoji="1"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457200" rtl="0" eaLnBrk="1" fontAlgn="auto" latinLnBrk="0" hangingPunct="1">
                <a:lnSpc>
                  <a:spcPct val="100000"/>
                </a:lnSpc>
                <a:spcBef>
                  <a:spcPts val="0"/>
                </a:spcBef>
                <a:spcAft>
                  <a:spcPts val="0"/>
                </a:spcAft>
                <a:buClrTx/>
                <a:buSzTx/>
                <a:buFontTx/>
                <a:buNone/>
                <a:tabLst/>
                <a:defRPr/>
              </a:pPr>
              <a:t>20</a:t>
            </a:fld>
            <a:endParaRPr kumimoji="1"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7830970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3C0B6E3-D3FA-4C4F-BDFE-4E7507CC539A}" type="slidenum">
              <a:rPr lang="zh-CN" altLang="en-US" smtClean="0"/>
              <a:t>26</a:t>
            </a:fld>
            <a:endParaRPr lang="zh-CN" altLang="en-US"/>
          </a:p>
        </p:txBody>
      </p:sp>
    </p:spTree>
    <p:extLst>
      <p:ext uri="{BB962C8B-B14F-4D97-AF65-F5344CB8AC3E}">
        <p14:creationId xmlns:p14="http://schemas.microsoft.com/office/powerpoint/2010/main" val="19987040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712715C-60D8-4442-95C1-470452B8606C}" type="slidenum">
              <a:rPr kumimoji="1"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457200" rtl="0" eaLnBrk="1" fontAlgn="auto" latinLnBrk="0" hangingPunct="1">
                <a:lnSpc>
                  <a:spcPct val="100000"/>
                </a:lnSpc>
                <a:spcBef>
                  <a:spcPts val="0"/>
                </a:spcBef>
                <a:spcAft>
                  <a:spcPts val="0"/>
                </a:spcAft>
                <a:buClrTx/>
                <a:buSzTx/>
                <a:buFontTx/>
                <a:buNone/>
                <a:tabLst/>
                <a:defRPr/>
              </a:pPr>
              <a:t>3</a:t>
            </a:fld>
            <a:endParaRPr kumimoji="1"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28335686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09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lgn="just"/>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HCI(ＨＣＩ)</a:t>
            </a:r>
            <a:r>
              <a:rPr lang="ja-JP" altLang="zh-CN" sz="1800" kern="100" dirty="0">
                <a:effectLst/>
                <a:latin typeface="等线" panose="02010600030101010101" pitchFamily="2" charset="-122"/>
                <a:ea typeface="Yu Mincho" panose="02020400000000000000" pitchFamily="18" charset="-128"/>
                <a:cs typeface="Times New Roman" panose="02020603050405020304" pitchFamily="18" charset="0"/>
              </a:rPr>
              <a:t>は</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人</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ひと</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とコンピュータ</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こんぴゅーた</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との間</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あいだ</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で何ら</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なんら</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かのインタラクション</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いんたらくしょん</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を通して</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とおして</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入力</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にゅうりょく</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データ</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でーた</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画像</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がぞう</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音声</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おんせい</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文字</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もじ</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などの様々</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さまざま</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な情報</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じょうほう</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を知覚</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ちかく</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分析</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ぶんせき</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学習</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がくしゅう</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適切</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てきせつ</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な反応</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はんのう</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や行動</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こうどう</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をとることができる情報</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じょうほう</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処理</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しょり</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システム</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しすてむ</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である。</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	HCI</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技術</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ぎじゅつ</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の急速</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きゅうそく</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な発展</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はってん</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に伴い</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ともない</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、人</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ひと</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と機械</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きかい</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の相互</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そうご</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作用</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さよう</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の応用</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おうよう</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は日々</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ひび</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広範</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こうはん</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になり、社会</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しゃかい</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と経済</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けいざい</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への影響</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えいきょう</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もますます大きく</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おおきく</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なっている。一方</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いっぽう</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等线" panose="02010600030101010101" pitchFamily="2" charset="-122"/>
                <a:ea typeface="Yu Mincho" panose="02020400000000000000" pitchFamily="18" charset="-128"/>
                <a:cs typeface="Times New Roman" panose="02020603050405020304" pitchFamily="18" charset="0"/>
              </a:rPr>
              <a:t>で、</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現代</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げんだい</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社会</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しゃかい</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等线" panose="02010600030101010101" pitchFamily="2" charset="-122"/>
                <a:ea typeface="Yu Mincho" panose="02020400000000000000" pitchFamily="18" charset="-128"/>
                <a:cs typeface="Times New Roman" panose="02020603050405020304" pitchFamily="18" charset="0"/>
              </a:rPr>
              <a:t>は</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情報化</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じょうほうか</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時代</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じだい</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等线" panose="02010600030101010101" pitchFamily="2" charset="-122"/>
                <a:ea typeface="Yu Mincho" panose="02020400000000000000" pitchFamily="18" charset="-128"/>
                <a:cs typeface="Times New Roman" panose="02020603050405020304" pitchFamily="18" charset="0"/>
              </a:rPr>
              <a:t>に</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入り</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はいり</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等线" panose="02010600030101010101" pitchFamily="2" charset="-122"/>
                <a:ea typeface="Yu Mincho" panose="02020400000000000000" pitchFamily="18" charset="-128"/>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情報化</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じょうほうか</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等线" panose="02010600030101010101" pitchFamily="2" charset="-122"/>
                <a:ea typeface="Yu Mincho" panose="02020400000000000000" pitchFamily="18" charset="-128"/>
                <a:cs typeface="Times New Roman" panose="02020603050405020304" pitchFamily="18" charset="0"/>
              </a:rPr>
              <a:t>はすでに</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時代</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じだい</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等线" panose="02010600030101010101" pitchFamily="2" charset="-122"/>
                <a:ea typeface="Yu Mincho" panose="02020400000000000000" pitchFamily="18" charset="-128"/>
                <a:cs typeface="Times New Roman" panose="02020603050405020304" pitchFamily="18" charset="0"/>
              </a:rPr>
              <a:t>の</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特徴</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とくちょう</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等线" panose="02010600030101010101" pitchFamily="2" charset="-122"/>
                <a:ea typeface="Yu Mincho" panose="02020400000000000000" pitchFamily="18" charset="-128"/>
                <a:cs typeface="Times New Roman" panose="02020603050405020304" pitchFamily="18" charset="0"/>
              </a:rPr>
              <a:t>となり、</a:t>
            </a:r>
            <a:r>
              <a:rPr lang="en-US" altLang="zh-CN" sz="1800" kern="100" dirty="0" err="1">
                <a:effectLst/>
                <a:latin typeface="Yu Mincho" panose="02020400000000000000" pitchFamily="18" charset="-128"/>
                <a:ea typeface="等线" panose="02010600030101010101" pitchFamily="2" charset="-122"/>
                <a:cs typeface="Times New Roman" panose="02020603050405020304" pitchFamily="18" charset="0"/>
              </a:rPr>
              <a:t>hci</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en-US" altLang="zh-CN" sz="1800" kern="100" dirty="0" err="1">
                <a:effectLst/>
                <a:latin typeface="Yu Mincho" panose="02020400000000000000" pitchFamily="18" charset="-128"/>
                <a:ea typeface="等线" panose="02010600030101010101" pitchFamily="2" charset="-122"/>
                <a:cs typeface="Times New Roman" panose="02020603050405020304" pitchFamily="18" charset="0"/>
              </a:rPr>
              <a:t>ｈｃｉ</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等线" panose="02010600030101010101" pitchFamily="2" charset="-122"/>
                <a:ea typeface="Yu Mincho" panose="02020400000000000000" pitchFamily="18" charset="-128"/>
                <a:cs typeface="Times New Roman" panose="02020603050405020304" pitchFamily="18" charset="0"/>
              </a:rPr>
              <a:t>を</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含む</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ふくむ</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各種類</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かくしゅるい</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の新技術</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しんぎじゅつ</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の発展</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はってん</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は、すべて情報</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じょうほう</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技術</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ぎじゅつ</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の駆動</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くどう</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が必要</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ひつよう</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であり、情報</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じょうほう</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の安全性</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あんぜんせい</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は重要</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じゅうよう</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である</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HCI</a:t>
            </a:r>
            <a:r>
              <a:rPr lang="ja-JP" altLang="zh-CN" sz="1800" kern="100" dirty="0">
                <a:effectLst/>
                <a:latin typeface="等线" panose="02010600030101010101" pitchFamily="2" charset="-122"/>
                <a:ea typeface="Yu Mincho" panose="02020400000000000000" pitchFamily="18" charset="-128"/>
                <a:cs typeface="Times New Roman" panose="02020603050405020304" pitchFamily="18" charset="0"/>
              </a:rPr>
              <a:t>と</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情報</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じょうほう</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セキュリティ</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せきゅりてぃ</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等线" panose="02010600030101010101" pitchFamily="2" charset="-122"/>
                <a:ea typeface="Yu Mincho" panose="02020400000000000000" pitchFamily="18" charset="-128"/>
                <a:cs typeface="Times New Roman" panose="02020603050405020304" pitchFamily="18" charset="0"/>
              </a:rPr>
              <a:t>は</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必ず</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かならず</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相互</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そうご</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作用</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さよう</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等线" panose="02010600030101010101" pitchFamily="2" charset="-122"/>
                <a:ea typeface="Yu Mincho" panose="02020400000000000000" pitchFamily="18" charset="-128"/>
                <a:cs typeface="Times New Roman" panose="02020603050405020304" pitchFamily="18" charset="0"/>
              </a:rPr>
              <a:t>し</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相互</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そうご</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に影響</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えいきょう</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する。</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eaLnBrk="1" hangingPunct="1">
              <a:spcBef>
                <a:spcPct val="0"/>
              </a:spcBef>
            </a:pPr>
            <a:endParaRPr lang="zh-CN" altLang="en-US" dirty="0"/>
          </a:p>
        </p:txBody>
      </p:sp>
      <p:sp>
        <p:nvSpPr>
          <p:cNvPr id="410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marL="0" marR="0" lvl="0" indent="0" algn="r" defTabSz="457200" rtl="0" eaLnBrk="1" fontAlgn="auto" latinLnBrk="0" hangingPunct="1">
              <a:lnSpc>
                <a:spcPct val="100000"/>
              </a:lnSpc>
              <a:spcBef>
                <a:spcPts val="0"/>
              </a:spcBef>
              <a:spcAft>
                <a:spcPts val="0"/>
              </a:spcAft>
              <a:buClrTx/>
              <a:buSzTx/>
              <a:buFontTx/>
              <a:buNone/>
              <a:tabLst/>
              <a:defRPr/>
            </a:pPr>
            <a:fld id="{C9054CEC-105C-4A6A-9456-DBE647A13BE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pitchFamily="34" charset="0"/>
                <a:ea typeface="宋体" panose="02010600030101010101" pitchFamily="2" charset="-122"/>
                <a:cs typeface="+mn-cs"/>
              </a:rPr>
              <a:pPr marL="0" marR="0" lvl="0" indent="0" algn="r" defTabSz="457200" rtl="0" eaLnBrk="1" fontAlgn="auto" latinLnBrk="0" hangingPunct="1">
                <a:lnSpc>
                  <a:spcPct val="100000"/>
                </a:lnSpc>
                <a:spcBef>
                  <a:spcPts val="0"/>
                </a:spcBef>
                <a:spcAft>
                  <a:spcPts val="0"/>
                </a:spcAft>
                <a:buClrTx/>
                <a:buSzTx/>
                <a:buFontTx/>
                <a:buNone/>
                <a:tabLst/>
                <a:defRPr/>
              </a:pPr>
              <a:t>4</a:t>
            </a:fld>
            <a:endParaRPr kumimoji="0" lang="zh-CN" altLang="en-US" sz="12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extLst>
      <p:ext uri="{BB962C8B-B14F-4D97-AF65-F5344CB8AC3E}">
        <p14:creationId xmlns:p14="http://schemas.microsoft.com/office/powerpoint/2010/main" val="11014171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情報</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じょうほう</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セキュリティ</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せきゅりてぃ</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等线" panose="02010600030101010101" pitchFamily="2" charset="-122"/>
                <a:ea typeface="Yu Mincho" panose="02020400000000000000" pitchFamily="18" charset="-128"/>
                <a:cs typeface="Times New Roman" panose="02020603050405020304" pitchFamily="18" charset="0"/>
              </a:rPr>
              <a:t>には</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ネットワークセキュリティ</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ねっとわーくせきゅりてぃ</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ホスト</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ほすと</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等线" panose="02010600030101010101" pitchFamily="2" charset="-122"/>
                <a:ea typeface="Yu Mincho" panose="02020400000000000000" pitchFamily="18" charset="-128"/>
                <a:cs typeface="Times New Roman" panose="02020603050405020304" pitchFamily="18" charset="0"/>
              </a:rPr>
              <a:t>や</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メモリセキュリティ</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めもりせきゅりてぃ</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身元</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みもと</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認証</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にんしょう</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侵入</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しんにゅう</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検知</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けんち</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等线" panose="02010600030101010101" pitchFamily="2" charset="-122"/>
                <a:ea typeface="Yu Mincho" panose="02020400000000000000" pitchFamily="18" charset="-128"/>
                <a:cs typeface="Times New Roman" panose="02020603050405020304" pitchFamily="18" charset="0"/>
              </a:rPr>
              <a:t>などの</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内容</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ないよう</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等线" panose="02010600030101010101" pitchFamily="2" charset="-122"/>
                <a:ea typeface="Yu Mincho" panose="02020400000000000000" pitchFamily="18" charset="-128"/>
                <a:cs typeface="Times New Roman" panose="02020603050405020304" pitchFamily="18" charset="0"/>
              </a:rPr>
              <a:t>が</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非常</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ひじょう</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等线" panose="02010600030101010101" pitchFamily="2" charset="-122"/>
                <a:ea typeface="Yu Mincho" panose="02020400000000000000" pitchFamily="18" charset="-128"/>
                <a:cs typeface="Times New Roman" panose="02020603050405020304" pitchFamily="18" charset="0"/>
              </a:rPr>
              <a:t>に</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多く</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おおく</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含まれて</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ふくまれて</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等线" panose="02010600030101010101" pitchFamily="2" charset="-122"/>
                <a:ea typeface="Yu Mincho" panose="02020400000000000000" pitchFamily="18" charset="-128"/>
                <a:cs typeface="Times New Roman" panose="02020603050405020304" pitchFamily="18" charset="0"/>
              </a:rPr>
              <a:t>いる。</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dirty="0"/>
          </a:p>
        </p:txBody>
      </p:sp>
      <p:sp>
        <p:nvSpPr>
          <p:cNvPr id="4" name="灯片编号占位符 3"/>
          <p:cNvSpPr>
            <a:spLocks noGrp="1"/>
          </p:cNvSpPr>
          <p:nvPr>
            <p:ph type="sldNum" sz="quarter" idx="5"/>
          </p:nvPr>
        </p:nvSpPr>
        <p:spPr/>
        <p:txBody>
          <a:bodyPr/>
          <a:lstStyle/>
          <a:p>
            <a:fld id="{63C0B6E3-D3FA-4C4F-BDFE-4E7507CC539A}" type="slidenum">
              <a:rPr lang="zh-CN" altLang="en-US" smtClean="0"/>
              <a:t>5</a:t>
            </a:fld>
            <a:endParaRPr lang="zh-CN" altLang="en-US"/>
          </a:p>
        </p:txBody>
      </p:sp>
    </p:spTree>
    <p:extLst>
      <p:ext uri="{BB962C8B-B14F-4D97-AF65-F5344CB8AC3E}">
        <p14:creationId xmlns:p14="http://schemas.microsoft.com/office/powerpoint/2010/main" val="37185239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ネットワークセキュリティ</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ねっとわーくせきゅりてぃ</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等线" panose="02010600030101010101" pitchFamily="2" charset="-122"/>
                <a:ea typeface="Yu Mincho" panose="02020400000000000000" pitchFamily="18" charset="-128"/>
                <a:cs typeface="Times New Roman" panose="02020603050405020304" pitchFamily="18" charset="0"/>
              </a:rPr>
              <a:t>はますます</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深刻</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しんこく</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等线" panose="02010600030101010101" pitchFamily="2" charset="-122"/>
                <a:ea typeface="Yu Mincho" panose="02020400000000000000" pitchFamily="18" charset="-128"/>
                <a:cs typeface="Times New Roman" panose="02020603050405020304" pitchFamily="18" charset="0"/>
              </a:rPr>
              <a:t>になっている。</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HCI(ＨＣＩ)</a:t>
            </a:r>
            <a:r>
              <a:rPr lang="ja-JP" altLang="zh-CN" sz="1800" kern="100" dirty="0">
                <a:effectLst/>
                <a:latin typeface="等线" panose="02010600030101010101" pitchFamily="2" charset="-122"/>
                <a:ea typeface="Yu Mincho" panose="02020400000000000000" pitchFamily="18" charset="-128"/>
                <a:cs typeface="Times New Roman" panose="02020603050405020304" pitchFamily="18" charset="0"/>
              </a:rPr>
              <a:t>を</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利用</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りよう</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等线" panose="02010600030101010101" pitchFamily="2" charset="-122"/>
                <a:ea typeface="Yu Mincho" panose="02020400000000000000" pitchFamily="18" charset="-128"/>
                <a:cs typeface="Times New Roman" panose="02020603050405020304" pitchFamily="18" charset="0"/>
              </a:rPr>
              <a:t>する</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必要</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ひつよう</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等线" panose="02010600030101010101" pitchFamily="2" charset="-122"/>
                <a:ea typeface="Yu Mincho" panose="02020400000000000000" pitchFamily="18" charset="-128"/>
                <a:cs typeface="Times New Roman" panose="02020603050405020304" pitchFamily="18" charset="0"/>
              </a:rPr>
              <a:t>がある（</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ディープラーニング</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でぃーぷらーにんぐ</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等线" panose="02010600030101010101" pitchFamily="2" charset="-122"/>
                <a:ea typeface="Yu Mincho" panose="02020400000000000000" pitchFamily="18" charset="-128"/>
                <a:cs typeface="Times New Roman" panose="02020603050405020304" pitchFamily="18" charset="0"/>
              </a:rPr>
              <a:t>と</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人工</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じんこう</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知能</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ちのう</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等线" panose="02010600030101010101" pitchFamily="2" charset="-122"/>
                <a:ea typeface="Yu Mincho" panose="02020400000000000000" pitchFamily="18" charset="-128"/>
                <a:cs typeface="Times New Roman" panose="02020603050405020304" pitchFamily="18" charset="0"/>
              </a:rPr>
              <a:t>）， </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効果的</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こうかてき</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等线" panose="02010600030101010101" pitchFamily="2" charset="-122"/>
                <a:ea typeface="Yu Mincho" panose="02020400000000000000" pitchFamily="18" charset="-128"/>
                <a:cs typeface="Times New Roman" panose="02020603050405020304" pitchFamily="18" charset="0"/>
              </a:rPr>
              <a:t>に</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攻撃</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こうげき</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等线" panose="02010600030101010101" pitchFamily="2" charset="-122"/>
                <a:ea typeface="Yu Mincho" panose="02020400000000000000" pitchFamily="18" charset="-128"/>
                <a:cs typeface="Times New Roman" panose="02020603050405020304" pitchFamily="18" charset="0"/>
              </a:rPr>
              <a:t>を</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検知</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けんち</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等线" panose="02010600030101010101" pitchFamily="2" charset="-122"/>
                <a:ea typeface="Yu Mincho" panose="02020400000000000000" pitchFamily="18" charset="-128"/>
                <a:cs typeface="微软雅黑" panose="020B0503020204020204" pitchFamily="34" charset="-122"/>
              </a:rPr>
              <a:t>・</a:t>
            </a:r>
            <a:r>
              <a:rPr lang="ja-JP" altLang="zh-CN" sz="1800" kern="100" dirty="0">
                <a:effectLst/>
                <a:latin typeface="Yu Mincho" panose="02020400000000000000" pitchFamily="18" charset="-128"/>
                <a:ea typeface="等线" panose="02010600030101010101" pitchFamily="2" charset="-122"/>
                <a:cs typeface="等线" panose="02010600030101010101" pitchFamily="2" charset="-122"/>
              </a:rPr>
              <a:t>評価</a:t>
            </a:r>
            <a:r>
              <a:rPr lang="en-US" altLang="zh-CN" sz="1800" kern="100" dirty="0">
                <a:effectLst/>
                <a:latin typeface="Yu Mincho" panose="02020400000000000000" pitchFamily="18" charset="-128"/>
                <a:ea typeface="等线" panose="02010600030101010101" pitchFamily="2" charset="-122"/>
                <a:cs typeface="等线" panose="02010600030101010101" pitchFamily="2" charset="-122"/>
              </a:rPr>
              <a:t>(</a:t>
            </a:r>
            <a:r>
              <a:rPr lang="ja-JP" altLang="en-US" sz="1800" kern="100" dirty="0">
                <a:effectLst/>
                <a:latin typeface="Yu Mincho" panose="02020400000000000000" pitchFamily="18" charset="-128"/>
                <a:ea typeface="等线" panose="02010600030101010101" pitchFamily="2" charset="-122"/>
                <a:cs typeface="等线" panose="02010600030101010101" pitchFamily="2" charset="-122"/>
              </a:rPr>
              <a:t>ひょうか</a:t>
            </a:r>
            <a:r>
              <a:rPr lang="en-US" altLang="zh-CN" sz="1800" kern="100" dirty="0">
                <a:effectLst/>
                <a:latin typeface="Yu Mincho" panose="02020400000000000000" pitchFamily="18" charset="-128"/>
                <a:ea typeface="等线" panose="02010600030101010101" pitchFamily="2" charset="-122"/>
                <a:cs typeface="等线" panose="02010600030101010101" pitchFamily="2" charset="-122"/>
              </a:rPr>
              <a:t>)</a:t>
            </a:r>
            <a:r>
              <a:rPr lang="ja-JP" altLang="zh-CN" sz="1800" kern="100" dirty="0">
                <a:effectLst/>
                <a:latin typeface="等线" panose="02010600030101010101" pitchFamily="2" charset="-122"/>
                <a:ea typeface="Yu Mincho" panose="02020400000000000000" pitchFamily="18" charset="-128"/>
                <a:cs typeface="微软雅黑" panose="020B0503020204020204" pitchFamily="34" charset="-122"/>
              </a:rPr>
              <a:t>・</a:t>
            </a:r>
            <a:r>
              <a:rPr lang="ja-JP" altLang="zh-CN" sz="1800" kern="100" dirty="0">
                <a:effectLst/>
                <a:latin typeface="Yu Mincho" panose="02020400000000000000" pitchFamily="18" charset="-128"/>
                <a:ea typeface="等线" panose="02010600030101010101" pitchFamily="2" charset="-122"/>
                <a:cs typeface="等线" panose="02010600030101010101" pitchFamily="2" charset="-122"/>
              </a:rPr>
              <a:t>応答</a:t>
            </a:r>
            <a:r>
              <a:rPr lang="en-US" altLang="zh-CN" sz="1800" kern="100" dirty="0">
                <a:effectLst/>
                <a:latin typeface="Yu Mincho" panose="02020400000000000000" pitchFamily="18" charset="-128"/>
                <a:ea typeface="等线" panose="02010600030101010101" pitchFamily="2" charset="-122"/>
                <a:cs typeface="等线" panose="02010600030101010101" pitchFamily="2" charset="-122"/>
              </a:rPr>
              <a:t>(</a:t>
            </a:r>
            <a:r>
              <a:rPr lang="ja-JP" altLang="en-US" sz="1800" kern="100" dirty="0">
                <a:effectLst/>
                <a:latin typeface="Yu Mincho" panose="02020400000000000000" pitchFamily="18" charset="-128"/>
                <a:ea typeface="等线" panose="02010600030101010101" pitchFamily="2" charset="-122"/>
                <a:cs typeface="等线" panose="02010600030101010101" pitchFamily="2" charset="-122"/>
              </a:rPr>
              <a:t>おうとう</a:t>
            </a:r>
            <a:r>
              <a:rPr lang="en-US" altLang="zh-CN" sz="1800" kern="100" dirty="0">
                <a:effectLst/>
                <a:latin typeface="Yu Mincho" panose="02020400000000000000" pitchFamily="18" charset="-128"/>
                <a:ea typeface="等线" panose="02010600030101010101" pitchFamily="2" charset="-122"/>
                <a:cs typeface="等线" panose="02010600030101010101" pitchFamily="2" charset="-122"/>
              </a:rPr>
              <a:t>)</a:t>
            </a:r>
            <a:r>
              <a:rPr lang="ja-JP" altLang="zh-CN" sz="1800" kern="100" dirty="0">
                <a:effectLst/>
                <a:latin typeface="等线" panose="02010600030101010101" pitchFamily="2" charset="-122"/>
                <a:ea typeface="Yu Mincho" panose="02020400000000000000" pitchFamily="18" charset="-128"/>
                <a:cs typeface="等线" panose="02010600030101010101" pitchFamily="2" charset="-122"/>
              </a:rPr>
              <a:t>す</a:t>
            </a:r>
            <a:r>
              <a:rPr lang="ja-JP" altLang="zh-CN" sz="1800" kern="100" dirty="0">
                <a:effectLst/>
                <a:latin typeface="等线" panose="02010600030101010101" pitchFamily="2" charset="-122"/>
                <a:ea typeface="Yu Mincho" panose="02020400000000000000" pitchFamily="18" charset="-128"/>
                <a:cs typeface="Times New Roman" panose="02020603050405020304" pitchFamily="18" charset="0"/>
              </a:rPr>
              <a:t>る</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a:t>
            </a:r>
          </a:p>
          <a:p>
            <a:endParaRPr lang="zh-CN" altLang="en-US" dirty="0"/>
          </a:p>
        </p:txBody>
      </p:sp>
      <p:sp>
        <p:nvSpPr>
          <p:cNvPr id="4" name="灯片编号占位符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712715C-60D8-4442-95C1-470452B8606C}" type="slidenum">
              <a:rPr kumimoji="1"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457200" rtl="0" eaLnBrk="1" fontAlgn="auto" latinLnBrk="0" hangingPunct="1">
                <a:lnSpc>
                  <a:spcPct val="100000"/>
                </a:lnSpc>
                <a:spcBef>
                  <a:spcPts val="0"/>
                </a:spcBef>
                <a:spcAft>
                  <a:spcPts val="0"/>
                </a:spcAft>
                <a:buClrTx/>
                <a:buSzTx/>
                <a:buFontTx/>
                <a:buNone/>
                <a:tabLst/>
                <a:defRPr/>
              </a:pPr>
              <a:t>6</a:t>
            </a:fld>
            <a:endParaRPr kumimoji="1"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25462808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ja-JP" altLang="zh-CN" sz="1800" kern="100" dirty="0">
                <a:effectLst/>
                <a:latin typeface="等线" panose="02010600030101010101" pitchFamily="2" charset="-122"/>
                <a:ea typeface="Yu Mincho" panose="02020400000000000000" pitchFamily="18" charset="-128"/>
                <a:cs typeface="Times New Roman" panose="02020603050405020304" pitchFamily="18" charset="0"/>
              </a:rPr>
              <a:t>これは</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スタンフォード</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すたんふぉーど</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大学</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だいがく</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等线" panose="02010600030101010101" pitchFamily="2" charset="-122"/>
                <a:ea typeface="Yu Mincho" panose="02020400000000000000" pitchFamily="18" charset="-128"/>
                <a:cs typeface="Times New Roman" panose="02020603050405020304" pitchFamily="18" charset="0"/>
              </a:rPr>
              <a:t>が</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提唱</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ていしょう</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等线" panose="02010600030101010101" pitchFamily="2" charset="-122"/>
                <a:ea typeface="Yu Mincho" panose="02020400000000000000" pitchFamily="18" charset="-128"/>
                <a:cs typeface="Times New Roman" panose="02020603050405020304" pitchFamily="18" charset="0"/>
              </a:rPr>
              <a:t>した「</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AI100(ＡＩ１００)</a:t>
            </a:r>
            <a:r>
              <a:rPr lang="ja-JP" altLang="zh-CN" sz="1800" kern="100" dirty="0">
                <a:effectLst/>
                <a:latin typeface="等线" panose="02010600030101010101" pitchFamily="2" charset="-122"/>
                <a:ea typeface="Yu Mincho" panose="02020400000000000000" pitchFamily="18" charset="-128"/>
                <a:cs typeface="Times New Roman" panose="02020603050405020304" pitchFamily="18" charset="0"/>
              </a:rPr>
              <a:t>」の</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研究</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けんきゅう</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等线" panose="02010600030101010101" pitchFamily="2" charset="-122"/>
                <a:ea typeface="Yu Mincho" panose="02020400000000000000" pitchFamily="18" charset="-128"/>
                <a:cs typeface="Times New Roman" panose="02020603050405020304" pitchFamily="18" charset="0"/>
              </a:rPr>
              <a:t>です、その</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中</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なか</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等线" panose="02010600030101010101" pitchFamily="2" charset="-122"/>
                <a:ea typeface="Yu Mincho" panose="02020400000000000000" pitchFamily="18" charset="-128"/>
                <a:cs typeface="Times New Roman" panose="02020603050405020304" pitchFamily="18" charset="0"/>
              </a:rPr>
              <a:t>の</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1</a:t>
            </a:r>
            <a:r>
              <a:rPr lang="ja-JP" altLang="zh-CN" sz="1800" kern="100" dirty="0">
                <a:effectLst/>
                <a:latin typeface="等线" panose="02010600030101010101" pitchFamily="2" charset="-122"/>
                <a:ea typeface="Yu Mincho" panose="02020400000000000000" pitchFamily="18" charset="-128"/>
                <a:cs typeface="Times New Roman" panose="02020603050405020304" pitchFamily="18" charset="0"/>
              </a:rPr>
              <a:t>つは</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公共</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こうきょう</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等线" panose="02010600030101010101" pitchFamily="2" charset="-122"/>
                <a:ea typeface="Yu Mincho" panose="02020400000000000000" pitchFamily="18" charset="-128"/>
                <a:cs typeface="Times New Roman" panose="02020603050405020304" pitchFamily="18" charset="0"/>
              </a:rPr>
              <a:t>の</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安全性</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あんぜんせい</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等线" panose="02010600030101010101" pitchFamily="2" charset="-122"/>
                <a:ea typeface="Yu Mincho" panose="02020400000000000000" pitchFamily="18" charset="-128"/>
                <a:cs typeface="Times New Roman" panose="02020603050405020304" pitchFamily="18" charset="0"/>
              </a:rPr>
              <a:t>である。したがって</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情報</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じょうほう</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セキュリティ</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せきゅりてぃ</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分野</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ぶんや</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等线" panose="02010600030101010101" pitchFamily="2" charset="-122"/>
                <a:ea typeface="Yu Mincho" panose="02020400000000000000" pitchFamily="18" charset="-128"/>
                <a:cs typeface="Times New Roman" panose="02020603050405020304" pitchFamily="18" charset="0"/>
              </a:rPr>
              <a:t>は</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HCI</a:t>
            </a:r>
            <a:r>
              <a:rPr lang="ja-JP" altLang="zh-CN" sz="1800" kern="100" dirty="0">
                <a:effectLst/>
                <a:latin typeface="等线" panose="02010600030101010101" pitchFamily="2" charset="-122"/>
                <a:ea typeface="Yu Mincho" panose="02020400000000000000" pitchFamily="18" charset="-128"/>
                <a:cs typeface="Times New Roman" panose="02020603050405020304" pitchFamily="18" charset="0"/>
              </a:rPr>
              <a:t>のここ</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15(１５)</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年間</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ねんかん</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等线" panose="02010600030101010101" pitchFamily="2" charset="-122"/>
                <a:ea typeface="Yu Mincho" panose="02020400000000000000" pitchFamily="18" charset="-128"/>
                <a:cs typeface="Times New Roman" panose="02020603050405020304" pitchFamily="18" charset="0"/>
              </a:rPr>
              <a:t>の</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重要</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じゅうよう</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等线" panose="02010600030101010101" pitchFamily="2" charset="-122"/>
                <a:ea typeface="Yu Mincho" panose="02020400000000000000" pitchFamily="18" charset="-128"/>
                <a:cs typeface="Times New Roman" panose="02020603050405020304" pitchFamily="18" charset="0"/>
              </a:rPr>
              <a:t>な</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活用</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かつよう</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方向</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ほうこう</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等线" panose="02010600030101010101" pitchFamily="2" charset="-122"/>
                <a:ea typeface="Yu Mincho" panose="02020400000000000000" pitchFamily="18" charset="-128"/>
                <a:cs typeface="Times New Roman" panose="02020603050405020304" pitchFamily="18" charset="0"/>
              </a:rPr>
              <a:t>であることは</a:t>
            </a:r>
            <a:r>
              <a:rPr lang="ja-JP" altLang="zh-CN" sz="1800" kern="100" dirty="0">
                <a:effectLst/>
                <a:latin typeface="Yu Mincho" panose="02020400000000000000" pitchFamily="18" charset="-128"/>
                <a:ea typeface="等线" panose="02010600030101010101" pitchFamily="2" charset="-122"/>
                <a:cs typeface="Times New Roman" panose="02020603050405020304" pitchFamily="18" charset="0"/>
              </a:rPr>
              <a:t>間違いない</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en-US" sz="1800" kern="100" dirty="0">
                <a:effectLst/>
                <a:latin typeface="Yu Mincho" panose="02020400000000000000" pitchFamily="18" charset="-128"/>
                <a:ea typeface="等线" panose="02010600030101010101" pitchFamily="2" charset="-122"/>
                <a:cs typeface="Times New Roman" panose="02020603050405020304" pitchFamily="18" charset="0"/>
              </a:rPr>
              <a:t>まちがいない</a:t>
            </a:r>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a:t>
            </a:r>
            <a:r>
              <a:rPr lang="ja-JP" altLang="zh-CN" sz="1800" kern="100" dirty="0">
                <a:effectLst/>
                <a:latin typeface="等线" panose="02010600030101010101" pitchFamily="2" charset="-122"/>
                <a:ea typeface="Yu Mincho" panose="02020400000000000000" pitchFamily="18" charset="-128"/>
                <a:cs typeface="Times New Roman" panose="02020603050405020304" pitchFamily="18" charset="0"/>
              </a:rPr>
              <a: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712715C-60D8-4442-95C1-470452B8606C}" type="slidenum">
              <a:rPr kumimoji="1"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457200" rtl="0" eaLnBrk="1" fontAlgn="auto" latinLnBrk="0" hangingPunct="1">
                <a:lnSpc>
                  <a:spcPct val="100000"/>
                </a:lnSpc>
                <a:spcBef>
                  <a:spcPts val="0"/>
                </a:spcBef>
                <a:spcAft>
                  <a:spcPts val="0"/>
                </a:spcAft>
                <a:buClrTx/>
                <a:buSzTx/>
                <a:buFontTx/>
                <a:buNone/>
                <a:tabLst/>
                <a:defRPr/>
              </a:pPr>
              <a:t>7</a:t>
            </a:fld>
            <a:endParaRPr kumimoji="1"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995689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defRPr/>
            </a:pPr>
            <a:fld id="{D712715C-60D8-4442-95C1-470452B8606C}" type="slidenum">
              <a:rPr kumimoji="1"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t>8</a:t>
            </a:fld>
            <a:endParaRPr kumimoji="1"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defRPr/>
            </a:pPr>
            <a:endParaRPr lang="zh-CN" altLang="en-US" dirty="0"/>
          </a:p>
        </p:txBody>
      </p:sp>
      <p:sp>
        <p:nvSpPr>
          <p:cNvPr id="4" name="灯片编号占位符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defRPr/>
            </a:pPr>
            <a:fld id="{D712715C-60D8-4442-95C1-470452B8606C}" type="slidenum">
              <a:rPr kumimoji="1"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t>9</a:t>
            </a:fld>
            <a:endParaRPr kumimoji="1"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DD466AE-450A-4EC9-B6BD-E1BA029DB7F3}"/>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9E0B922F-1346-4BD7-82D6-AF9B828BA5C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a:extLst>
              <a:ext uri="{FF2B5EF4-FFF2-40B4-BE49-F238E27FC236}">
                <a16:creationId xmlns:a16="http://schemas.microsoft.com/office/drawing/2014/main" id="{CBAF0544-54BC-49D2-9883-9D39115A5777}"/>
              </a:ext>
            </a:extLst>
          </p:cNvPr>
          <p:cNvSpPr>
            <a:spLocks noGrp="1"/>
          </p:cNvSpPr>
          <p:nvPr>
            <p:ph type="dt" sz="half" idx="10"/>
          </p:nvPr>
        </p:nvSpPr>
        <p:spPr/>
        <p:txBody>
          <a:bodyPr/>
          <a:lstStyle/>
          <a:p>
            <a:fld id="{21CD7330-90AF-4A66-97D1-EE8844926D93}" type="datetimeFigureOut">
              <a:rPr lang="zh-CN" altLang="en-US" smtClean="0"/>
              <a:t>2020/10/19</a:t>
            </a:fld>
            <a:endParaRPr lang="zh-CN" altLang="en-US"/>
          </a:p>
        </p:txBody>
      </p:sp>
      <p:sp>
        <p:nvSpPr>
          <p:cNvPr id="5" name="页脚占位符 4">
            <a:extLst>
              <a:ext uri="{FF2B5EF4-FFF2-40B4-BE49-F238E27FC236}">
                <a16:creationId xmlns:a16="http://schemas.microsoft.com/office/drawing/2014/main" id="{C010A93F-F755-45EB-A6D5-3060B47CC397}"/>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4C8F904-AAD8-4756-8D3C-826A00B92925}"/>
              </a:ext>
            </a:extLst>
          </p:cNvPr>
          <p:cNvSpPr>
            <a:spLocks noGrp="1"/>
          </p:cNvSpPr>
          <p:nvPr>
            <p:ph type="sldNum" sz="quarter" idx="12"/>
          </p:nvPr>
        </p:nvSpPr>
        <p:spPr/>
        <p:txBody>
          <a:bodyPr/>
          <a:lstStyle/>
          <a:p>
            <a:fld id="{4DC0723B-C176-49FE-8A96-45AB6B018E7E}" type="slidenum">
              <a:rPr lang="zh-CN" altLang="en-US" smtClean="0"/>
              <a:t>‹#›</a:t>
            </a:fld>
            <a:endParaRPr lang="zh-CN" altLang="en-US"/>
          </a:p>
        </p:txBody>
      </p:sp>
    </p:spTree>
    <p:extLst>
      <p:ext uri="{BB962C8B-B14F-4D97-AF65-F5344CB8AC3E}">
        <p14:creationId xmlns:p14="http://schemas.microsoft.com/office/powerpoint/2010/main" val="27541921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334CA85-115A-429F-ABB4-8E03D3C85AC9}"/>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07D0301A-D5AC-4DF1-8AA0-5C415F1A571C}"/>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10816367-EFF7-4F00-89AD-4B98D157A515}"/>
              </a:ext>
            </a:extLst>
          </p:cNvPr>
          <p:cNvSpPr>
            <a:spLocks noGrp="1"/>
          </p:cNvSpPr>
          <p:nvPr>
            <p:ph type="dt" sz="half" idx="10"/>
          </p:nvPr>
        </p:nvSpPr>
        <p:spPr/>
        <p:txBody>
          <a:bodyPr/>
          <a:lstStyle/>
          <a:p>
            <a:fld id="{21CD7330-90AF-4A66-97D1-EE8844926D93}" type="datetimeFigureOut">
              <a:rPr lang="zh-CN" altLang="en-US" smtClean="0"/>
              <a:t>2020/10/19</a:t>
            </a:fld>
            <a:endParaRPr lang="zh-CN" altLang="en-US"/>
          </a:p>
        </p:txBody>
      </p:sp>
      <p:sp>
        <p:nvSpPr>
          <p:cNvPr id="5" name="页脚占位符 4">
            <a:extLst>
              <a:ext uri="{FF2B5EF4-FFF2-40B4-BE49-F238E27FC236}">
                <a16:creationId xmlns:a16="http://schemas.microsoft.com/office/drawing/2014/main" id="{D47169C8-56AE-4BAD-972C-A968CEC3E66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23BAB97-E818-4FDA-86AF-53BE71C0603B}"/>
              </a:ext>
            </a:extLst>
          </p:cNvPr>
          <p:cNvSpPr>
            <a:spLocks noGrp="1"/>
          </p:cNvSpPr>
          <p:nvPr>
            <p:ph type="sldNum" sz="quarter" idx="12"/>
          </p:nvPr>
        </p:nvSpPr>
        <p:spPr/>
        <p:txBody>
          <a:bodyPr/>
          <a:lstStyle/>
          <a:p>
            <a:fld id="{4DC0723B-C176-49FE-8A96-45AB6B018E7E}" type="slidenum">
              <a:rPr lang="zh-CN" altLang="en-US" smtClean="0"/>
              <a:t>‹#›</a:t>
            </a:fld>
            <a:endParaRPr lang="zh-CN" altLang="en-US"/>
          </a:p>
        </p:txBody>
      </p:sp>
    </p:spTree>
    <p:extLst>
      <p:ext uri="{BB962C8B-B14F-4D97-AF65-F5344CB8AC3E}">
        <p14:creationId xmlns:p14="http://schemas.microsoft.com/office/powerpoint/2010/main" val="21010763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830C5469-41BA-47BC-8DE2-7360FEDAAD19}"/>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7CCAE299-3578-4915-AF19-1112AD894042}"/>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FA906839-21BD-49E6-9385-38C9A04ADCA5}"/>
              </a:ext>
            </a:extLst>
          </p:cNvPr>
          <p:cNvSpPr>
            <a:spLocks noGrp="1"/>
          </p:cNvSpPr>
          <p:nvPr>
            <p:ph type="dt" sz="half" idx="10"/>
          </p:nvPr>
        </p:nvSpPr>
        <p:spPr/>
        <p:txBody>
          <a:bodyPr/>
          <a:lstStyle/>
          <a:p>
            <a:fld id="{21CD7330-90AF-4A66-97D1-EE8844926D93}" type="datetimeFigureOut">
              <a:rPr lang="zh-CN" altLang="en-US" smtClean="0"/>
              <a:t>2020/10/19</a:t>
            </a:fld>
            <a:endParaRPr lang="zh-CN" altLang="en-US"/>
          </a:p>
        </p:txBody>
      </p:sp>
      <p:sp>
        <p:nvSpPr>
          <p:cNvPr id="5" name="页脚占位符 4">
            <a:extLst>
              <a:ext uri="{FF2B5EF4-FFF2-40B4-BE49-F238E27FC236}">
                <a16:creationId xmlns:a16="http://schemas.microsoft.com/office/drawing/2014/main" id="{44902CA8-402C-42E0-937A-36E2A77C03D7}"/>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4815F107-9720-4D11-BAF9-C924EBAE8670}"/>
              </a:ext>
            </a:extLst>
          </p:cNvPr>
          <p:cNvSpPr>
            <a:spLocks noGrp="1"/>
          </p:cNvSpPr>
          <p:nvPr>
            <p:ph type="sldNum" sz="quarter" idx="12"/>
          </p:nvPr>
        </p:nvSpPr>
        <p:spPr/>
        <p:txBody>
          <a:bodyPr/>
          <a:lstStyle/>
          <a:p>
            <a:fld id="{4DC0723B-C176-49FE-8A96-45AB6B018E7E}" type="slidenum">
              <a:rPr lang="zh-CN" altLang="en-US" smtClean="0"/>
              <a:t>‹#›</a:t>
            </a:fld>
            <a:endParaRPr lang="zh-CN" altLang="en-US"/>
          </a:p>
        </p:txBody>
      </p:sp>
    </p:spTree>
    <p:extLst>
      <p:ext uri="{BB962C8B-B14F-4D97-AF65-F5344CB8AC3E}">
        <p14:creationId xmlns:p14="http://schemas.microsoft.com/office/powerpoint/2010/main" val="5263847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标题幻灯片">
    <p:spTree>
      <p:nvGrpSpPr>
        <p:cNvPr id="1" name=""/>
        <p:cNvGrpSpPr/>
        <p:nvPr/>
      </p:nvGrpSpPr>
      <p:grpSpPr>
        <a:xfrm>
          <a:off x="0" y="0"/>
          <a:ext cx="0" cy="0"/>
          <a:chOff x="0" y="0"/>
          <a:chExt cx="0" cy="0"/>
        </a:xfrm>
      </p:grpSpPr>
      <p:grpSp>
        <p:nvGrpSpPr>
          <p:cNvPr id="11" name="组合 10"/>
          <p:cNvGrpSpPr/>
          <p:nvPr/>
        </p:nvGrpSpPr>
        <p:grpSpPr>
          <a:xfrm>
            <a:off x="-14344" y="-10757"/>
            <a:ext cx="12206344" cy="6893662"/>
            <a:chOff x="-10758" y="-10757"/>
            <a:chExt cx="9154758" cy="6893662"/>
          </a:xfrm>
        </p:grpSpPr>
        <p:pic>
          <p:nvPicPr>
            <p:cNvPr id="9" name="图片 8"/>
            <p:cNvPicPr>
              <a:picLocks noChangeAspect="1"/>
            </p:cNvPicPr>
            <p:nvPr userDrawn="1"/>
          </p:nvPicPr>
          <p:blipFill rotWithShape="1">
            <a:blip r:embed="rId2">
              <a:extLst>
                <a:ext uri="{28A0092B-C50C-407E-A947-70E740481C1C}">
                  <a14:useLocalDpi xmlns:a14="http://schemas.microsoft.com/office/drawing/2010/main" val="0"/>
                </a:ext>
              </a:extLst>
            </a:blip>
            <a:srcRect l="1401" t="15092" r="13953" b="23868"/>
            <a:stretch/>
          </p:blipFill>
          <p:spPr>
            <a:xfrm>
              <a:off x="-10758" y="0"/>
              <a:ext cx="9154758" cy="6858000"/>
            </a:xfrm>
            <a:prstGeom prst="rect">
              <a:avLst/>
            </a:prstGeom>
          </p:spPr>
        </p:pic>
        <p:sp>
          <p:nvSpPr>
            <p:cNvPr id="10" name="矩形 9"/>
            <p:cNvSpPr/>
            <p:nvPr userDrawn="1"/>
          </p:nvSpPr>
          <p:spPr>
            <a:xfrm>
              <a:off x="0" y="-10757"/>
              <a:ext cx="9144000" cy="6893662"/>
            </a:xfrm>
            <a:prstGeom prst="rect">
              <a:avLst/>
            </a:prstGeom>
            <a:solidFill>
              <a:srgbClr val="FFFFFF">
                <a:alpha val="9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pic>
        <p:nvPicPr>
          <p:cNvPr id="8" name="图片 7"/>
          <p:cNvPicPr>
            <a:picLocks noChangeAspect="1"/>
          </p:cNvPicPr>
          <p:nvPr/>
        </p:nvPicPr>
        <p:blipFill rotWithShape="1">
          <a:blip r:embed="rId2">
            <a:extLst>
              <a:ext uri="{28A0092B-C50C-407E-A947-70E740481C1C}">
                <a14:useLocalDpi xmlns:a14="http://schemas.microsoft.com/office/drawing/2010/main" val="0"/>
              </a:ext>
            </a:extLst>
          </a:blip>
          <a:srcRect l="-10064" t="4996" r="43097" b="33964"/>
          <a:stretch/>
        </p:blipFill>
        <p:spPr>
          <a:xfrm>
            <a:off x="2534960" y="-35663"/>
            <a:ext cx="9657041" cy="6893663"/>
          </a:xfrm>
          <a:prstGeom prst="rect">
            <a:avLst/>
          </a:prstGeom>
        </p:spPr>
      </p:pic>
      <p:sp>
        <p:nvSpPr>
          <p:cNvPr id="4" name="KSO_FD"/>
          <p:cNvSpPr>
            <a:spLocks noGrp="1"/>
          </p:cNvSpPr>
          <p:nvPr>
            <p:ph type="dt" sz="half" idx="10"/>
          </p:nvPr>
        </p:nvSpPr>
        <p:spPr/>
        <p:txBody>
          <a:bodyPr/>
          <a:lstStyle/>
          <a:p>
            <a:fld id="{C9E60F58-3108-4415-857A-6D0360DF626E}" type="datetimeFigureOut">
              <a:rPr lang="zh-CN" altLang="en-US" smtClean="0"/>
              <a:t>2020/10/19</a:t>
            </a:fld>
            <a:endParaRPr lang="zh-CN" altLang="en-US"/>
          </a:p>
        </p:txBody>
      </p:sp>
      <p:sp>
        <p:nvSpPr>
          <p:cNvPr id="5" name="KSO_FT"/>
          <p:cNvSpPr>
            <a:spLocks noGrp="1"/>
          </p:cNvSpPr>
          <p:nvPr>
            <p:ph type="ftr" sz="quarter" idx="11"/>
          </p:nvPr>
        </p:nvSpPr>
        <p:spPr/>
        <p:txBody>
          <a:bodyPr/>
          <a:lstStyle/>
          <a:p>
            <a:endParaRPr lang="zh-CN" altLang="en-US"/>
          </a:p>
        </p:txBody>
      </p:sp>
      <p:sp>
        <p:nvSpPr>
          <p:cNvPr id="6" name="KSO_FN"/>
          <p:cNvSpPr>
            <a:spLocks noGrp="1"/>
          </p:cNvSpPr>
          <p:nvPr>
            <p:ph type="sldNum" sz="quarter" idx="12"/>
          </p:nvPr>
        </p:nvSpPr>
        <p:spPr/>
        <p:txBody>
          <a:bodyPr/>
          <a:lstStyle/>
          <a:p>
            <a:fld id="{4AE85CE2-CEAD-46BB-861E-7D62265DC969}" type="slidenum">
              <a:rPr lang="zh-CN" altLang="en-US" smtClean="0"/>
              <a:t>‹#›</a:t>
            </a:fld>
            <a:endParaRPr lang="zh-CN" altLang="en-US"/>
          </a:p>
        </p:txBody>
      </p:sp>
      <p:sp>
        <p:nvSpPr>
          <p:cNvPr id="3" name="KSO_CT2"/>
          <p:cNvSpPr>
            <a:spLocks noGrp="1"/>
          </p:cNvSpPr>
          <p:nvPr>
            <p:ph type="subTitle" idx="1" hasCustomPrompt="1"/>
          </p:nvPr>
        </p:nvSpPr>
        <p:spPr>
          <a:xfrm>
            <a:off x="-1" y="3143551"/>
            <a:ext cx="7071360" cy="467211"/>
          </a:xfrm>
          <a:noFill/>
        </p:spPr>
        <p:txBody>
          <a:bodyPr>
            <a:noAutofit/>
          </a:bodyPr>
          <a:lstStyle>
            <a:lvl1pPr marL="0" indent="0" algn="ctr">
              <a:buNone/>
              <a:defRPr sz="2000">
                <a:solidFill>
                  <a:schemeClr val="bg1">
                    <a:lumMod val="65000"/>
                  </a:schemeClr>
                </a:solidFill>
                <a:effectLs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单击此处添加您的副标题</a:t>
            </a:r>
          </a:p>
        </p:txBody>
      </p:sp>
      <p:sp>
        <p:nvSpPr>
          <p:cNvPr id="7" name="KSO_CT1"/>
          <p:cNvSpPr>
            <a:spLocks noGrp="1"/>
          </p:cNvSpPr>
          <p:nvPr>
            <p:ph type="title" hasCustomPrompt="1"/>
          </p:nvPr>
        </p:nvSpPr>
        <p:spPr>
          <a:xfrm>
            <a:off x="0" y="1308825"/>
            <a:ext cx="7071360" cy="1720077"/>
          </a:xfrm>
        </p:spPr>
        <p:txBody>
          <a:bodyPr>
            <a:noAutofit/>
          </a:bodyPr>
          <a:lstStyle>
            <a:lvl1pPr algn="ctr">
              <a:lnSpc>
                <a:spcPct val="100000"/>
              </a:lnSpc>
              <a:defRPr sz="4200">
                <a:solidFill>
                  <a:srgbClr val="071F65"/>
                </a:solidFill>
                <a:effectLst/>
              </a:defRPr>
            </a:lvl1pPr>
          </a:lstStyle>
          <a:p>
            <a:r>
              <a:rPr lang="zh-CN" altLang="en-US" dirty="0"/>
              <a:t>单击此处添加您的标题文字</a:t>
            </a:r>
          </a:p>
        </p:txBody>
      </p:sp>
    </p:spTree>
    <p:extLst>
      <p:ext uri="{BB962C8B-B14F-4D97-AF65-F5344CB8AC3E}">
        <p14:creationId xmlns:p14="http://schemas.microsoft.com/office/powerpoint/2010/main" val="2685540281"/>
      </p:ext>
    </p:extLst>
  </p:cSld>
  <p:clrMapOvr>
    <a:masterClrMapping/>
  </p:clrMapOvr>
  <p:transition spd="slow" advClick="0" advTm="0">
    <p:wipe/>
  </p:transition>
  <p:extLst>
    <p:ext uri="{DCECCB84-F9BA-43D5-87BE-67443E8EF086}">
      <p15:sldGuideLst xmlns:p15="http://schemas.microsoft.com/office/powerpoint/2012/main">
        <p15:guide id="1" pos="4967">
          <p15:clr>
            <a:srgbClr val="FBAE40"/>
          </p15:clr>
        </p15:guide>
        <p15:guide id="2" orient="horz" pos="2160">
          <p15:clr>
            <a:srgbClr val="FBAE40"/>
          </p15:clr>
        </p15:guide>
        <p15:guide id="3" pos="6623">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KSO_BT1"/>
          <p:cNvSpPr>
            <a:spLocks noGrp="1"/>
          </p:cNvSpPr>
          <p:nvPr>
            <p:ph type="title"/>
          </p:nvPr>
        </p:nvSpPr>
        <p:spPr/>
        <p:txBody>
          <a:bodyPr/>
          <a:lstStyle/>
          <a:p>
            <a:r>
              <a:rPr lang="zh-CN" altLang="en-US" dirty="0"/>
              <a:t>单击此处编辑母版标题样式</a:t>
            </a:r>
            <a:endParaRPr lang="en-US" dirty="0"/>
          </a:p>
        </p:txBody>
      </p:sp>
      <p:sp>
        <p:nvSpPr>
          <p:cNvPr id="3" name="KSO_BC1"/>
          <p:cNvSpPr>
            <a:spLocks noGrp="1"/>
          </p:cNvSpPr>
          <p:nvPr>
            <p:ph idx="1"/>
          </p:nvPr>
        </p:nvSpPr>
        <p:spPr/>
        <p:txBody>
          <a:bodyPr/>
          <a:lstStyle/>
          <a:p>
            <a:pPr lvl="0"/>
            <a:r>
              <a:rPr lang="zh-CN" altLang="en-US"/>
              <a:t>单击此处编辑母版文本样式</a:t>
            </a:r>
          </a:p>
          <a:p>
            <a:pPr lvl="1"/>
            <a:r>
              <a:rPr lang="zh-CN" altLang="en-US"/>
              <a:t>第二级</a:t>
            </a:r>
          </a:p>
        </p:txBody>
      </p:sp>
      <p:sp>
        <p:nvSpPr>
          <p:cNvPr id="4" name="KSO_FD"/>
          <p:cNvSpPr>
            <a:spLocks noGrp="1"/>
          </p:cNvSpPr>
          <p:nvPr>
            <p:ph type="dt" sz="half" idx="10"/>
          </p:nvPr>
        </p:nvSpPr>
        <p:spPr/>
        <p:txBody>
          <a:bodyPr/>
          <a:lstStyle/>
          <a:p>
            <a:endParaRPr kumimoji="1" lang="zh-CN" altLang="en-US"/>
          </a:p>
        </p:txBody>
      </p:sp>
      <p:sp>
        <p:nvSpPr>
          <p:cNvPr id="5" name="KSO_FT"/>
          <p:cNvSpPr>
            <a:spLocks noGrp="1"/>
          </p:cNvSpPr>
          <p:nvPr>
            <p:ph type="ftr" sz="quarter" idx="11"/>
          </p:nvPr>
        </p:nvSpPr>
        <p:spPr/>
        <p:txBody>
          <a:bodyPr/>
          <a:lstStyle/>
          <a:p>
            <a:r>
              <a:rPr kumimoji="1" lang="en-US" altLang="zh-CN"/>
              <a:t>STATE COLLEGE UNIVERSITY</a:t>
            </a:r>
            <a:endParaRPr kumimoji="1" lang="zh-CN" altLang="en-US"/>
          </a:p>
        </p:txBody>
      </p:sp>
      <p:sp>
        <p:nvSpPr>
          <p:cNvPr id="6" name="KSO_FN"/>
          <p:cNvSpPr>
            <a:spLocks noGrp="1"/>
          </p:cNvSpPr>
          <p:nvPr>
            <p:ph type="sldNum" sz="quarter" idx="12"/>
          </p:nvPr>
        </p:nvSpPr>
        <p:spPr/>
        <p:txBody>
          <a:bodyPr/>
          <a:lstStyle/>
          <a:p>
            <a:fld id="{23DA680B-B80A-2545-AB30-B9870FE9052E}" type="slidenum">
              <a:rPr kumimoji="1" lang="zh-CN" altLang="en-US" smtClean="0"/>
              <a:t>‹#›</a:t>
            </a:fld>
            <a:endParaRPr kumimoji="1" lang="zh-CN" altLang="en-US"/>
          </a:p>
        </p:txBody>
      </p:sp>
    </p:spTree>
    <p:extLst>
      <p:ext uri="{BB962C8B-B14F-4D97-AF65-F5344CB8AC3E}">
        <p14:creationId xmlns:p14="http://schemas.microsoft.com/office/powerpoint/2010/main" val="2780259040"/>
      </p:ext>
    </p:extLst>
  </p:cSld>
  <p:clrMapOvr>
    <a:masterClrMapping/>
  </p:clrMapOvr>
  <p:transition spd="slow" advClick="0" advTm="0">
    <p:wip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节标题">
    <p:spTree>
      <p:nvGrpSpPr>
        <p:cNvPr id="1" name=""/>
        <p:cNvGrpSpPr/>
        <p:nvPr/>
      </p:nvGrpSpPr>
      <p:grpSpPr>
        <a:xfrm>
          <a:off x="0" y="0"/>
          <a:ext cx="0" cy="0"/>
          <a:chOff x="0" y="0"/>
          <a:chExt cx="0" cy="0"/>
        </a:xfrm>
      </p:grpSpPr>
      <p:sp>
        <p:nvSpPr>
          <p:cNvPr id="2" name="KSO_ST1"/>
          <p:cNvSpPr>
            <a:spLocks noGrp="1"/>
          </p:cNvSpPr>
          <p:nvPr>
            <p:ph type="title" hasCustomPrompt="1"/>
          </p:nvPr>
        </p:nvSpPr>
        <p:spPr>
          <a:xfrm>
            <a:off x="2026955" y="2054410"/>
            <a:ext cx="7994651" cy="1235075"/>
          </a:xfrm>
        </p:spPr>
        <p:txBody>
          <a:bodyPr anchor="b">
            <a:normAutofit/>
          </a:bodyPr>
          <a:lstStyle>
            <a:lvl1pPr algn="ctr">
              <a:defRPr sz="3600">
                <a:solidFill>
                  <a:srgbClr val="071F65"/>
                </a:solidFill>
                <a:effectLst/>
              </a:defRPr>
            </a:lvl1pPr>
          </a:lstStyle>
          <a:p>
            <a:r>
              <a:rPr lang="zh-CN" altLang="en-US" dirty="0"/>
              <a:t>此处添加您的标题</a:t>
            </a:r>
            <a:endParaRPr lang="en-US" dirty="0"/>
          </a:p>
        </p:txBody>
      </p:sp>
      <p:sp>
        <p:nvSpPr>
          <p:cNvPr id="10" name="文本占位符 9"/>
          <p:cNvSpPr>
            <a:spLocks noGrp="1"/>
          </p:cNvSpPr>
          <p:nvPr>
            <p:ph type="body" idx="1" hasCustomPrompt="1"/>
          </p:nvPr>
        </p:nvSpPr>
        <p:spPr>
          <a:xfrm>
            <a:off x="3827342" y="3346701"/>
            <a:ext cx="4643665" cy="450746"/>
          </a:xfrm>
          <a:custGeom>
            <a:avLst/>
            <a:gdLst>
              <a:gd name="connsiteX0" fmla="*/ 0 w 3482749"/>
              <a:gd name="connsiteY0" fmla="*/ 0 h 450746"/>
              <a:gd name="connsiteX1" fmla="*/ 3095474 w 3482749"/>
              <a:gd name="connsiteY1" fmla="*/ 10691 h 450746"/>
              <a:gd name="connsiteX2" fmla="*/ 3482749 w 3482749"/>
              <a:gd name="connsiteY2" fmla="*/ 450746 h 450746"/>
              <a:gd name="connsiteX3" fmla="*/ 402616 w 3482749"/>
              <a:gd name="connsiteY3" fmla="*/ 440057 h 450746"/>
            </a:gdLst>
            <a:ahLst/>
            <a:cxnLst>
              <a:cxn ang="0">
                <a:pos x="connsiteX0" y="connsiteY0"/>
              </a:cxn>
              <a:cxn ang="0">
                <a:pos x="connsiteX1" y="connsiteY1"/>
              </a:cxn>
              <a:cxn ang="0">
                <a:pos x="connsiteX2" y="connsiteY2"/>
              </a:cxn>
              <a:cxn ang="0">
                <a:pos x="connsiteX3" y="connsiteY3"/>
              </a:cxn>
            </a:cxnLst>
            <a:rect l="l" t="t" r="r" b="b"/>
            <a:pathLst>
              <a:path w="3482749" h="450746">
                <a:moveTo>
                  <a:pt x="0" y="0"/>
                </a:moveTo>
                <a:lnTo>
                  <a:pt x="3095474" y="10691"/>
                </a:lnTo>
                <a:lnTo>
                  <a:pt x="3482749" y="450746"/>
                </a:lnTo>
                <a:lnTo>
                  <a:pt x="402616" y="440057"/>
                </a:lnTo>
                <a:close/>
              </a:path>
            </a:pathLst>
          </a:custGeom>
          <a:solidFill>
            <a:schemeClr val="accent3">
              <a:lumMod val="60000"/>
              <a:lumOff val="40000"/>
            </a:schemeClr>
          </a:solidFill>
        </p:spPr>
        <p:txBody>
          <a:bodyPr wrap="square" anchor="ctr">
            <a:noAutofit/>
          </a:bodyPr>
          <a:lstStyle>
            <a:lvl1pPr marL="0" indent="0" algn="ctr">
              <a:buNone/>
              <a:defRPr sz="1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r>
              <a:rPr lang="zh-CN" altLang="en-US" dirty="0"/>
              <a:t>单击此处添加您的副标题</a:t>
            </a:r>
            <a:endParaRPr lang="en-US" altLang="zh-CN" dirty="0"/>
          </a:p>
        </p:txBody>
      </p:sp>
      <p:sp>
        <p:nvSpPr>
          <p:cNvPr id="4" name="KSO_FD"/>
          <p:cNvSpPr>
            <a:spLocks noGrp="1"/>
          </p:cNvSpPr>
          <p:nvPr>
            <p:ph type="dt" sz="half" idx="10"/>
          </p:nvPr>
        </p:nvSpPr>
        <p:spPr/>
        <p:txBody>
          <a:bodyPr/>
          <a:lstStyle/>
          <a:p>
            <a:endParaRPr kumimoji="1" lang="zh-CN" altLang="en-US"/>
          </a:p>
        </p:txBody>
      </p:sp>
      <p:sp>
        <p:nvSpPr>
          <p:cNvPr id="5" name="KSO_FT"/>
          <p:cNvSpPr>
            <a:spLocks noGrp="1"/>
          </p:cNvSpPr>
          <p:nvPr>
            <p:ph type="ftr" sz="quarter" idx="11"/>
          </p:nvPr>
        </p:nvSpPr>
        <p:spPr/>
        <p:txBody>
          <a:bodyPr/>
          <a:lstStyle/>
          <a:p>
            <a:r>
              <a:rPr kumimoji="1" lang="en-US" altLang="zh-CN"/>
              <a:t>STATE COLLEGE UNIVERSITY</a:t>
            </a:r>
            <a:endParaRPr kumimoji="1" lang="zh-CN" altLang="en-US"/>
          </a:p>
        </p:txBody>
      </p:sp>
      <p:sp>
        <p:nvSpPr>
          <p:cNvPr id="6" name="KSO_FN"/>
          <p:cNvSpPr>
            <a:spLocks noGrp="1"/>
          </p:cNvSpPr>
          <p:nvPr>
            <p:ph type="sldNum" sz="quarter" idx="12"/>
          </p:nvPr>
        </p:nvSpPr>
        <p:spPr/>
        <p:txBody>
          <a:bodyPr/>
          <a:lstStyle/>
          <a:p>
            <a:fld id="{23DA680B-B80A-2545-AB30-B9870FE9052E}" type="slidenum">
              <a:rPr kumimoji="1" lang="zh-CN" altLang="en-US" smtClean="0"/>
              <a:t>‹#›</a:t>
            </a:fld>
            <a:endParaRPr kumimoji="1" lang="zh-CN" altLang="en-US"/>
          </a:p>
        </p:txBody>
      </p:sp>
      <p:pic>
        <p:nvPicPr>
          <p:cNvPr id="7" name="图片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46971" y="142875"/>
            <a:ext cx="705529" cy="705529"/>
          </a:xfrm>
          <a:prstGeom prst="rect">
            <a:avLst/>
          </a:prstGeom>
        </p:spPr>
      </p:pic>
    </p:spTree>
    <p:extLst>
      <p:ext uri="{BB962C8B-B14F-4D97-AF65-F5344CB8AC3E}">
        <p14:creationId xmlns:p14="http://schemas.microsoft.com/office/powerpoint/2010/main" val="1539398377"/>
      </p:ext>
    </p:extLst>
  </p:cSld>
  <p:clrMapOvr>
    <a:masterClrMapping/>
  </p:clrMapOvr>
  <p:transition spd="slow" advClick="0" advTm="0">
    <p:wipe/>
  </p:transition>
  <p:extLst>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KSO_BT1"/>
          <p:cNvSpPr>
            <a:spLocks noGrp="1"/>
          </p:cNvSpPr>
          <p:nvPr>
            <p:ph type="title"/>
          </p:nvPr>
        </p:nvSpPr>
        <p:spPr/>
        <p:txBody>
          <a:bodyPr/>
          <a:lstStyle/>
          <a:p>
            <a:r>
              <a:rPr lang="zh-CN" altLang="en-US"/>
              <a:t>单击此处编辑母版标题样式</a:t>
            </a:r>
            <a:endParaRPr lang="en-US" dirty="0"/>
          </a:p>
        </p:txBody>
      </p:sp>
      <p:sp>
        <p:nvSpPr>
          <p:cNvPr id="3" name="KSO_BC1"/>
          <p:cNvSpPr>
            <a:spLocks noGrp="1"/>
          </p:cNvSpPr>
          <p:nvPr>
            <p:ph sz="half" idx="1"/>
          </p:nvPr>
        </p:nvSpPr>
        <p:spPr>
          <a:xfrm>
            <a:off x="1399823" y="1244601"/>
            <a:ext cx="5080000" cy="4932363"/>
          </a:xfrm>
        </p:spPr>
        <p:txBody>
          <a:bodyPr/>
          <a:lstStyle/>
          <a:p>
            <a:pPr lvl="0"/>
            <a:r>
              <a:rPr lang="zh-CN" altLang="en-US"/>
              <a:t>单击此处编辑母版文本样式</a:t>
            </a:r>
          </a:p>
          <a:p>
            <a:pPr lvl="1"/>
            <a:r>
              <a:rPr lang="zh-CN" altLang="en-US"/>
              <a:t>第二级</a:t>
            </a:r>
          </a:p>
        </p:txBody>
      </p:sp>
      <p:sp>
        <p:nvSpPr>
          <p:cNvPr id="4" name="KSO_BC2"/>
          <p:cNvSpPr>
            <a:spLocks noGrp="1"/>
          </p:cNvSpPr>
          <p:nvPr>
            <p:ph sz="half" idx="2"/>
          </p:nvPr>
        </p:nvSpPr>
        <p:spPr>
          <a:xfrm>
            <a:off x="6519333" y="1244601"/>
            <a:ext cx="5094116" cy="4932363"/>
          </a:xfrm>
        </p:spPr>
        <p:txBody>
          <a:bodyPr/>
          <a:lstStyle/>
          <a:p>
            <a:pPr lvl="0"/>
            <a:r>
              <a:rPr lang="zh-CN" altLang="en-US"/>
              <a:t>单击此处编辑母版文本样式</a:t>
            </a:r>
          </a:p>
          <a:p>
            <a:pPr lvl="1"/>
            <a:r>
              <a:rPr lang="zh-CN" altLang="en-US"/>
              <a:t>第二级</a:t>
            </a:r>
          </a:p>
        </p:txBody>
      </p:sp>
      <p:sp>
        <p:nvSpPr>
          <p:cNvPr id="5" name="KSO_FD"/>
          <p:cNvSpPr>
            <a:spLocks noGrp="1"/>
          </p:cNvSpPr>
          <p:nvPr>
            <p:ph type="dt" sz="half" idx="10"/>
          </p:nvPr>
        </p:nvSpPr>
        <p:spPr/>
        <p:txBody>
          <a:bodyPr/>
          <a:lstStyle/>
          <a:p>
            <a:endParaRPr kumimoji="1" lang="zh-CN" altLang="en-US"/>
          </a:p>
        </p:txBody>
      </p:sp>
      <p:sp>
        <p:nvSpPr>
          <p:cNvPr id="6" name="KSO_FT"/>
          <p:cNvSpPr>
            <a:spLocks noGrp="1"/>
          </p:cNvSpPr>
          <p:nvPr>
            <p:ph type="ftr" sz="quarter" idx="11"/>
          </p:nvPr>
        </p:nvSpPr>
        <p:spPr/>
        <p:txBody>
          <a:bodyPr/>
          <a:lstStyle/>
          <a:p>
            <a:r>
              <a:rPr kumimoji="1" lang="en-US" altLang="zh-CN"/>
              <a:t>STATE COLLEGE UNIVERSITY</a:t>
            </a:r>
            <a:endParaRPr kumimoji="1" lang="zh-CN" altLang="en-US" dirty="0"/>
          </a:p>
        </p:txBody>
      </p:sp>
      <p:sp>
        <p:nvSpPr>
          <p:cNvPr id="7" name="KSO_FN"/>
          <p:cNvSpPr>
            <a:spLocks noGrp="1"/>
          </p:cNvSpPr>
          <p:nvPr>
            <p:ph type="sldNum" sz="quarter" idx="12"/>
          </p:nvPr>
        </p:nvSpPr>
        <p:spPr/>
        <p:txBody>
          <a:bodyPr/>
          <a:lstStyle/>
          <a:p>
            <a:fld id="{23DA680B-B80A-2545-AB30-B9870FE9052E}" type="slidenum">
              <a:rPr kumimoji="1" lang="zh-CN" altLang="en-US" smtClean="0"/>
              <a:pPr/>
              <a:t>‹#›</a:t>
            </a:fld>
            <a:endParaRPr kumimoji="1" lang="zh-CN" altLang="en-US"/>
          </a:p>
        </p:txBody>
      </p:sp>
    </p:spTree>
    <p:extLst>
      <p:ext uri="{BB962C8B-B14F-4D97-AF65-F5344CB8AC3E}">
        <p14:creationId xmlns:p14="http://schemas.microsoft.com/office/powerpoint/2010/main" val="3344255662"/>
      </p:ext>
    </p:extLst>
  </p:cSld>
  <p:clrMapOvr>
    <a:masterClrMapping/>
  </p:clrMapOvr>
  <p:transition spd="slow" advClick="0" advTm="0">
    <p:wip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KSO_BT1"/>
          <p:cNvSpPr>
            <a:spLocks noGrp="1"/>
          </p:cNvSpPr>
          <p:nvPr>
            <p:ph type="title"/>
          </p:nvPr>
        </p:nvSpPr>
        <p:spPr>
          <a:xfrm>
            <a:off x="2302932" y="118532"/>
            <a:ext cx="9312101" cy="717022"/>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1099435" y="1376362"/>
            <a:ext cx="5157787" cy="823912"/>
          </a:xfrm>
        </p:spPr>
        <p:txBody>
          <a:bodyPr anchor="b">
            <a:normAutofit/>
          </a:bodyPr>
          <a:lstStyle>
            <a:lvl1pPr marL="0" indent="0">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KSO_BC1"/>
          <p:cNvSpPr>
            <a:spLocks noGrp="1"/>
          </p:cNvSpPr>
          <p:nvPr>
            <p:ph sz="half" idx="2"/>
          </p:nvPr>
        </p:nvSpPr>
        <p:spPr>
          <a:xfrm>
            <a:off x="1099435" y="2200274"/>
            <a:ext cx="5157787" cy="3684588"/>
          </a:xfrm>
        </p:spPr>
        <p:txBody>
          <a:bodyPr/>
          <a:lstStyle/>
          <a:p>
            <a:pPr lvl="0"/>
            <a:r>
              <a:rPr lang="zh-CN" altLang="en-US"/>
              <a:t>单击此处编辑母版文本样式</a:t>
            </a:r>
          </a:p>
          <a:p>
            <a:pPr lvl="1"/>
            <a:r>
              <a:rPr lang="zh-CN" altLang="en-US"/>
              <a:t>第二级</a:t>
            </a:r>
          </a:p>
        </p:txBody>
      </p:sp>
      <p:sp>
        <p:nvSpPr>
          <p:cNvPr id="5" name="Text Placeholder 4"/>
          <p:cNvSpPr>
            <a:spLocks noGrp="1"/>
          </p:cNvSpPr>
          <p:nvPr>
            <p:ph type="body" sz="quarter" idx="3"/>
          </p:nvPr>
        </p:nvSpPr>
        <p:spPr>
          <a:xfrm>
            <a:off x="6431846" y="1376362"/>
            <a:ext cx="5183188" cy="823912"/>
          </a:xfrm>
        </p:spPr>
        <p:txBody>
          <a:bodyPr anchor="b">
            <a:normAutofit/>
          </a:bodyPr>
          <a:lstStyle>
            <a:lvl1pPr marL="0" indent="0">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KSO_BC2"/>
          <p:cNvSpPr>
            <a:spLocks noGrp="1"/>
          </p:cNvSpPr>
          <p:nvPr>
            <p:ph sz="quarter" idx="4"/>
          </p:nvPr>
        </p:nvSpPr>
        <p:spPr>
          <a:xfrm>
            <a:off x="6431846" y="2200274"/>
            <a:ext cx="5183188" cy="3684588"/>
          </a:xfrm>
        </p:spPr>
        <p:txBody>
          <a:bodyPr/>
          <a:lstStyle/>
          <a:p>
            <a:pPr lvl="0"/>
            <a:r>
              <a:rPr lang="zh-CN" altLang="en-US"/>
              <a:t>单击此处编辑母版文本样式</a:t>
            </a:r>
          </a:p>
          <a:p>
            <a:pPr lvl="1"/>
            <a:r>
              <a:rPr lang="zh-CN" altLang="en-US"/>
              <a:t>第二级</a:t>
            </a:r>
          </a:p>
        </p:txBody>
      </p:sp>
      <p:sp>
        <p:nvSpPr>
          <p:cNvPr id="7" name="KSO_FD"/>
          <p:cNvSpPr>
            <a:spLocks noGrp="1"/>
          </p:cNvSpPr>
          <p:nvPr>
            <p:ph type="dt" sz="half" idx="10"/>
          </p:nvPr>
        </p:nvSpPr>
        <p:spPr/>
        <p:txBody>
          <a:bodyPr/>
          <a:lstStyle/>
          <a:p>
            <a:endParaRPr kumimoji="1" lang="zh-CN" altLang="en-US"/>
          </a:p>
        </p:txBody>
      </p:sp>
      <p:sp>
        <p:nvSpPr>
          <p:cNvPr id="8" name="KSO_FT"/>
          <p:cNvSpPr>
            <a:spLocks noGrp="1"/>
          </p:cNvSpPr>
          <p:nvPr>
            <p:ph type="ftr" sz="quarter" idx="11"/>
          </p:nvPr>
        </p:nvSpPr>
        <p:spPr/>
        <p:txBody>
          <a:bodyPr/>
          <a:lstStyle/>
          <a:p>
            <a:r>
              <a:rPr kumimoji="1" lang="en-US" altLang="zh-CN"/>
              <a:t>STATE COLLEGE UNIVERSITY</a:t>
            </a:r>
            <a:endParaRPr kumimoji="1" lang="zh-CN" altLang="en-US"/>
          </a:p>
        </p:txBody>
      </p:sp>
      <p:sp>
        <p:nvSpPr>
          <p:cNvPr id="9" name="KSO_FN"/>
          <p:cNvSpPr>
            <a:spLocks noGrp="1"/>
          </p:cNvSpPr>
          <p:nvPr>
            <p:ph type="sldNum" sz="quarter" idx="12"/>
          </p:nvPr>
        </p:nvSpPr>
        <p:spPr/>
        <p:txBody>
          <a:bodyPr/>
          <a:lstStyle/>
          <a:p>
            <a:fld id="{23DA680B-B80A-2545-AB30-B9870FE9052E}" type="slidenum">
              <a:rPr kumimoji="1" lang="zh-CN" altLang="en-US" smtClean="0"/>
              <a:t>‹#›</a:t>
            </a:fld>
            <a:endParaRPr kumimoji="1" lang="zh-CN" altLang="en-US"/>
          </a:p>
        </p:txBody>
      </p:sp>
    </p:spTree>
    <p:extLst>
      <p:ext uri="{BB962C8B-B14F-4D97-AF65-F5344CB8AC3E}">
        <p14:creationId xmlns:p14="http://schemas.microsoft.com/office/powerpoint/2010/main" val="1732548596"/>
      </p:ext>
    </p:extLst>
  </p:cSld>
  <p:clrMapOvr>
    <a:masterClrMapping/>
  </p:clrMapOvr>
  <p:transition spd="slow" advClick="0" advTm="0">
    <p:wip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KSO_BT1"/>
          <p:cNvSpPr>
            <a:spLocks noGrp="1"/>
          </p:cNvSpPr>
          <p:nvPr>
            <p:ph type="title"/>
          </p:nvPr>
        </p:nvSpPr>
        <p:spPr/>
        <p:txBody>
          <a:bodyPr/>
          <a:lstStyle/>
          <a:p>
            <a:r>
              <a:rPr lang="zh-CN" altLang="en-US"/>
              <a:t>单击此处编辑母版标题样式</a:t>
            </a:r>
            <a:endParaRPr lang="en-US" dirty="0"/>
          </a:p>
        </p:txBody>
      </p:sp>
      <p:sp>
        <p:nvSpPr>
          <p:cNvPr id="3" name="KSO_FD"/>
          <p:cNvSpPr>
            <a:spLocks noGrp="1"/>
          </p:cNvSpPr>
          <p:nvPr>
            <p:ph type="dt" sz="half" idx="10"/>
          </p:nvPr>
        </p:nvSpPr>
        <p:spPr/>
        <p:txBody>
          <a:bodyPr/>
          <a:lstStyle/>
          <a:p>
            <a:endParaRPr kumimoji="1" lang="zh-CN" altLang="en-US"/>
          </a:p>
        </p:txBody>
      </p:sp>
      <p:sp>
        <p:nvSpPr>
          <p:cNvPr id="4" name="KSO_FT"/>
          <p:cNvSpPr>
            <a:spLocks noGrp="1"/>
          </p:cNvSpPr>
          <p:nvPr>
            <p:ph type="ftr" sz="quarter" idx="11"/>
          </p:nvPr>
        </p:nvSpPr>
        <p:spPr/>
        <p:txBody>
          <a:bodyPr/>
          <a:lstStyle/>
          <a:p>
            <a:r>
              <a:rPr kumimoji="1" lang="en-US" altLang="zh-CN"/>
              <a:t>STATE COLLEGE UNIVERSITY</a:t>
            </a:r>
            <a:endParaRPr kumimoji="1" lang="zh-CN" altLang="en-US" dirty="0"/>
          </a:p>
        </p:txBody>
      </p:sp>
      <p:sp>
        <p:nvSpPr>
          <p:cNvPr id="5" name="KSO_FN"/>
          <p:cNvSpPr>
            <a:spLocks noGrp="1"/>
          </p:cNvSpPr>
          <p:nvPr>
            <p:ph type="sldNum" sz="quarter" idx="12"/>
          </p:nvPr>
        </p:nvSpPr>
        <p:spPr/>
        <p:txBody>
          <a:bodyPr/>
          <a:lstStyle/>
          <a:p>
            <a:fld id="{23DA680B-B80A-2545-AB30-B9870FE9052E}" type="slidenum">
              <a:rPr kumimoji="1" lang="zh-CN" altLang="en-US" smtClean="0"/>
              <a:t>‹#›</a:t>
            </a:fld>
            <a:endParaRPr kumimoji="1" lang="zh-CN" altLang="en-US"/>
          </a:p>
        </p:txBody>
      </p:sp>
    </p:spTree>
    <p:extLst>
      <p:ext uri="{BB962C8B-B14F-4D97-AF65-F5344CB8AC3E}">
        <p14:creationId xmlns:p14="http://schemas.microsoft.com/office/powerpoint/2010/main" val="2395282278"/>
      </p:ext>
    </p:extLst>
  </p:cSld>
  <p:clrMapOvr>
    <a:masterClrMapping/>
  </p:clrMapOvr>
  <p:transition spd="slow" advClick="0" advTm="0">
    <p:wip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2" name="KSO_FD"/>
          <p:cNvSpPr>
            <a:spLocks noGrp="1"/>
          </p:cNvSpPr>
          <p:nvPr>
            <p:ph type="dt" sz="half" idx="10"/>
          </p:nvPr>
        </p:nvSpPr>
        <p:spPr/>
        <p:txBody>
          <a:bodyPr/>
          <a:lstStyle/>
          <a:p>
            <a:endParaRPr kumimoji="1" lang="zh-CN" altLang="en-US"/>
          </a:p>
        </p:txBody>
      </p:sp>
      <p:sp>
        <p:nvSpPr>
          <p:cNvPr id="3" name="KSO_FT"/>
          <p:cNvSpPr>
            <a:spLocks noGrp="1"/>
          </p:cNvSpPr>
          <p:nvPr>
            <p:ph type="ftr" sz="quarter" idx="11"/>
          </p:nvPr>
        </p:nvSpPr>
        <p:spPr/>
        <p:txBody>
          <a:bodyPr/>
          <a:lstStyle/>
          <a:p>
            <a:r>
              <a:rPr kumimoji="1" lang="en-US" altLang="zh-CN"/>
              <a:t>STATE COLLEGE UNIVERSITY</a:t>
            </a:r>
            <a:endParaRPr kumimoji="1" lang="zh-CN" altLang="en-US"/>
          </a:p>
        </p:txBody>
      </p:sp>
      <p:sp>
        <p:nvSpPr>
          <p:cNvPr id="4" name="KSO_FN"/>
          <p:cNvSpPr>
            <a:spLocks noGrp="1"/>
          </p:cNvSpPr>
          <p:nvPr>
            <p:ph type="sldNum" sz="quarter" idx="12"/>
          </p:nvPr>
        </p:nvSpPr>
        <p:spPr/>
        <p:txBody>
          <a:bodyPr/>
          <a:lstStyle/>
          <a:p>
            <a:fld id="{23DA680B-B80A-2545-AB30-B9870FE9052E}" type="slidenum">
              <a:rPr kumimoji="1" lang="zh-CN" altLang="en-US" smtClean="0"/>
              <a:t>‹#›</a:t>
            </a:fld>
            <a:endParaRPr kumimoji="1" lang="zh-CN" altLang="en-US"/>
          </a:p>
        </p:txBody>
      </p:sp>
    </p:spTree>
    <p:extLst>
      <p:ext uri="{BB962C8B-B14F-4D97-AF65-F5344CB8AC3E}">
        <p14:creationId xmlns:p14="http://schemas.microsoft.com/office/powerpoint/2010/main" val="2694721023"/>
      </p:ext>
    </p:extLst>
  </p:cSld>
  <p:clrMapOvr>
    <a:masterClrMapping/>
  </p:clrMapOvr>
  <p:transition spd="slow" advClick="0" advTm="0">
    <p:wip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2" name="KSO_BT1"/>
          <p:cNvSpPr>
            <a:spLocks noGrp="1"/>
          </p:cNvSpPr>
          <p:nvPr>
            <p:ph type="title"/>
          </p:nvPr>
        </p:nvSpPr>
        <p:spPr>
          <a:xfrm>
            <a:off x="1144590" y="533402"/>
            <a:ext cx="3932237" cy="1600200"/>
          </a:xfrm>
        </p:spPr>
        <p:txBody>
          <a:bodyPr anchor="b"/>
          <a:lstStyle>
            <a:lvl1pPr>
              <a:defRPr sz="3200"/>
            </a:lvl1pPr>
          </a:lstStyle>
          <a:p>
            <a:r>
              <a:rPr lang="zh-CN" altLang="en-US"/>
              <a:t>单击此处编辑母版标题样式</a:t>
            </a:r>
            <a:endParaRPr lang="en-US" dirty="0"/>
          </a:p>
        </p:txBody>
      </p:sp>
      <p:sp>
        <p:nvSpPr>
          <p:cNvPr id="3" name="KSO_BC1"/>
          <p:cNvSpPr>
            <a:spLocks noGrp="1"/>
          </p:cNvSpPr>
          <p:nvPr>
            <p:ph idx="1"/>
          </p:nvPr>
        </p:nvSpPr>
        <p:spPr>
          <a:xfrm>
            <a:off x="5487989" y="1063629"/>
            <a:ext cx="6172200" cy="4873625"/>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p:txBody>
      </p:sp>
      <p:sp>
        <p:nvSpPr>
          <p:cNvPr id="4" name="KSO_BC2"/>
          <p:cNvSpPr>
            <a:spLocks noGrp="1"/>
          </p:cNvSpPr>
          <p:nvPr>
            <p:ph type="body" sz="half" idx="2"/>
          </p:nvPr>
        </p:nvSpPr>
        <p:spPr>
          <a:xfrm>
            <a:off x="1144590" y="2133602"/>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KSO_FD"/>
          <p:cNvSpPr>
            <a:spLocks noGrp="1"/>
          </p:cNvSpPr>
          <p:nvPr>
            <p:ph type="dt" sz="half" idx="10"/>
          </p:nvPr>
        </p:nvSpPr>
        <p:spPr/>
        <p:txBody>
          <a:bodyPr/>
          <a:lstStyle/>
          <a:p>
            <a:endParaRPr kumimoji="1" lang="zh-CN" altLang="en-US"/>
          </a:p>
        </p:txBody>
      </p:sp>
      <p:sp>
        <p:nvSpPr>
          <p:cNvPr id="6" name="KSO_FT"/>
          <p:cNvSpPr>
            <a:spLocks noGrp="1"/>
          </p:cNvSpPr>
          <p:nvPr>
            <p:ph type="ftr" sz="quarter" idx="11"/>
          </p:nvPr>
        </p:nvSpPr>
        <p:spPr/>
        <p:txBody>
          <a:bodyPr/>
          <a:lstStyle/>
          <a:p>
            <a:r>
              <a:rPr kumimoji="1" lang="en-US" altLang="zh-CN"/>
              <a:t>STATE COLLEGE UNIVERSITY</a:t>
            </a:r>
            <a:endParaRPr kumimoji="1" lang="zh-CN" altLang="en-US"/>
          </a:p>
        </p:txBody>
      </p:sp>
      <p:sp>
        <p:nvSpPr>
          <p:cNvPr id="7" name="KSO_FN"/>
          <p:cNvSpPr>
            <a:spLocks noGrp="1"/>
          </p:cNvSpPr>
          <p:nvPr>
            <p:ph type="sldNum" sz="quarter" idx="12"/>
          </p:nvPr>
        </p:nvSpPr>
        <p:spPr/>
        <p:txBody>
          <a:bodyPr/>
          <a:lstStyle/>
          <a:p>
            <a:fld id="{23DA680B-B80A-2545-AB30-B9870FE9052E}" type="slidenum">
              <a:rPr kumimoji="1" lang="zh-CN" altLang="en-US" smtClean="0"/>
              <a:t>‹#›</a:t>
            </a:fld>
            <a:endParaRPr kumimoji="1" lang="zh-CN" altLang="en-US"/>
          </a:p>
        </p:txBody>
      </p:sp>
    </p:spTree>
    <p:extLst>
      <p:ext uri="{BB962C8B-B14F-4D97-AF65-F5344CB8AC3E}">
        <p14:creationId xmlns:p14="http://schemas.microsoft.com/office/powerpoint/2010/main" val="51316595"/>
      </p:ext>
    </p:extLst>
  </p:cSld>
  <p:clrMapOvr>
    <a:masterClrMapping/>
  </p:clrMapOvr>
  <p:transition spd="slow" advClick="0" advTm="0">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E155554-98A9-4B46-A425-37FCFFC1C528}"/>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4741D23F-507E-47AB-86CB-D8B3450B753D}"/>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8BB42EE5-3FD0-45B6-90D9-A9B88D93CD9C}"/>
              </a:ext>
            </a:extLst>
          </p:cNvPr>
          <p:cNvSpPr>
            <a:spLocks noGrp="1"/>
          </p:cNvSpPr>
          <p:nvPr>
            <p:ph type="dt" sz="half" idx="10"/>
          </p:nvPr>
        </p:nvSpPr>
        <p:spPr/>
        <p:txBody>
          <a:bodyPr/>
          <a:lstStyle/>
          <a:p>
            <a:fld id="{21CD7330-90AF-4A66-97D1-EE8844926D93}" type="datetimeFigureOut">
              <a:rPr lang="zh-CN" altLang="en-US" smtClean="0"/>
              <a:t>2020/10/19</a:t>
            </a:fld>
            <a:endParaRPr lang="zh-CN" altLang="en-US"/>
          </a:p>
        </p:txBody>
      </p:sp>
      <p:sp>
        <p:nvSpPr>
          <p:cNvPr id="5" name="页脚占位符 4">
            <a:extLst>
              <a:ext uri="{FF2B5EF4-FFF2-40B4-BE49-F238E27FC236}">
                <a16:creationId xmlns:a16="http://schemas.microsoft.com/office/drawing/2014/main" id="{272A2635-A3CF-4C8A-9820-CFC0385D4647}"/>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B7D5CF9-4AA4-44C4-B638-2CFCC3A0FE4B}"/>
              </a:ext>
            </a:extLst>
          </p:cNvPr>
          <p:cNvSpPr>
            <a:spLocks noGrp="1"/>
          </p:cNvSpPr>
          <p:nvPr>
            <p:ph type="sldNum" sz="quarter" idx="12"/>
          </p:nvPr>
        </p:nvSpPr>
        <p:spPr/>
        <p:txBody>
          <a:bodyPr/>
          <a:lstStyle/>
          <a:p>
            <a:fld id="{4DC0723B-C176-49FE-8A96-45AB6B018E7E}" type="slidenum">
              <a:rPr lang="zh-CN" altLang="en-US" smtClean="0"/>
              <a:t>‹#›</a:t>
            </a:fld>
            <a:endParaRPr lang="zh-CN" altLang="en-US"/>
          </a:p>
        </p:txBody>
      </p:sp>
    </p:spTree>
    <p:extLst>
      <p:ext uri="{BB962C8B-B14F-4D97-AF65-F5344CB8AC3E}">
        <p14:creationId xmlns:p14="http://schemas.microsoft.com/office/powerpoint/2010/main" val="232587224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2" name="KSO_BT1"/>
          <p:cNvSpPr>
            <a:spLocks noGrp="1"/>
          </p:cNvSpPr>
          <p:nvPr>
            <p:ph type="title"/>
          </p:nvPr>
        </p:nvSpPr>
        <p:spPr>
          <a:xfrm>
            <a:off x="1246192" y="457200"/>
            <a:ext cx="3932237" cy="1600200"/>
          </a:xfrm>
        </p:spPr>
        <p:txBody>
          <a:bodyPr anchor="b"/>
          <a:lstStyle>
            <a:lvl1pPr>
              <a:defRPr sz="3200"/>
            </a:lvl1pPr>
          </a:lstStyle>
          <a:p>
            <a:r>
              <a:rPr lang="zh-CN" altLang="en-US"/>
              <a:t>单击此处编辑母版标题样式</a:t>
            </a:r>
            <a:endParaRPr lang="en-US" dirty="0"/>
          </a:p>
        </p:txBody>
      </p:sp>
      <p:sp>
        <p:nvSpPr>
          <p:cNvPr id="3" name="KSO_BC1"/>
          <p:cNvSpPr>
            <a:spLocks noGrp="1" noChangeAspect="1"/>
          </p:cNvSpPr>
          <p:nvPr>
            <p:ph type="pic" idx="1"/>
          </p:nvPr>
        </p:nvSpPr>
        <p:spPr>
          <a:xfrm>
            <a:off x="5442833" y="987427"/>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KSO_BC2"/>
          <p:cNvSpPr>
            <a:spLocks noGrp="1"/>
          </p:cNvSpPr>
          <p:nvPr>
            <p:ph type="body" sz="half" idx="2"/>
          </p:nvPr>
        </p:nvSpPr>
        <p:spPr>
          <a:xfrm>
            <a:off x="1246192"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KSO_FD"/>
          <p:cNvSpPr>
            <a:spLocks noGrp="1"/>
          </p:cNvSpPr>
          <p:nvPr>
            <p:ph type="dt" sz="half" idx="10"/>
          </p:nvPr>
        </p:nvSpPr>
        <p:spPr/>
        <p:txBody>
          <a:bodyPr/>
          <a:lstStyle/>
          <a:p>
            <a:endParaRPr kumimoji="1" lang="zh-CN" altLang="en-US"/>
          </a:p>
        </p:txBody>
      </p:sp>
      <p:sp>
        <p:nvSpPr>
          <p:cNvPr id="6" name="KSO_FT"/>
          <p:cNvSpPr>
            <a:spLocks noGrp="1"/>
          </p:cNvSpPr>
          <p:nvPr>
            <p:ph type="ftr" sz="quarter" idx="11"/>
          </p:nvPr>
        </p:nvSpPr>
        <p:spPr/>
        <p:txBody>
          <a:bodyPr/>
          <a:lstStyle/>
          <a:p>
            <a:r>
              <a:rPr kumimoji="1" lang="en-US" altLang="zh-CN"/>
              <a:t>STATE COLLEGE UNIVERSITY</a:t>
            </a:r>
            <a:endParaRPr kumimoji="1" lang="zh-CN" altLang="en-US"/>
          </a:p>
        </p:txBody>
      </p:sp>
      <p:sp>
        <p:nvSpPr>
          <p:cNvPr id="7" name="KSO_FN"/>
          <p:cNvSpPr>
            <a:spLocks noGrp="1"/>
          </p:cNvSpPr>
          <p:nvPr>
            <p:ph type="sldNum" sz="quarter" idx="12"/>
          </p:nvPr>
        </p:nvSpPr>
        <p:spPr/>
        <p:txBody>
          <a:bodyPr/>
          <a:lstStyle/>
          <a:p>
            <a:fld id="{23DA680B-B80A-2545-AB30-B9870FE9052E}" type="slidenum">
              <a:rPr kumimoji="1" lang="zh-CN" altLang="en-US" smtClean="0"/>
              <a:t>‹#›</a:t>
            </a:fld>
            <a:endParaRPr kumimoji="1" lang="zh-CN" altLang="en-US"/>
          </a:p>
        </p:txBody>
      </p:sp>
    </p:spTree>
    <p:extLst>
      <p:ext uri="{BB962C8B-B14F-4D97-AF65-F5344CB8AC3E}">
        <p14:creationId xmlns:p14="http://schemas.microsoft.com/office/powerpoint/2010/main" val="2417949038"/>
      </p:ext>
    </p:extLst>
  </p:cSld>
  <p:clrMapOvr>
    <a:masterClrMapping/>
  </p:clrMapOvr>
  <p:transition spd="slow" advClick="0" advTm="0">
    <p:wip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KSO_BT1"/>
          <p:cNvSpPr>
            <a:spLocks noGrp="1"/>
          </p:cNvSpPr>
          <p:nvPr>
            <p:ph type="title"/>
          </p:nvPr>
        </p:nvSpPr>
        <p:spPr/>
        <p:txBody>
          <a:bodyPr/>
          <a:lstStyle/>
          <a:p>
            <a:r>
              <a:rPr lang="zh-CN" altLang="en-US"/>
              <a:t>单击此处编辑母版标题样式</a:t>
            </a:r>
            <a:endParaRPr lang="en-US" dirty="0"/>
          </a:p>
        </p:txBody>
      </p:sp>
      <p:sp>
        <p:nvSpPr>
          <p:cNvPr id="3" name="KSO_BC1"/>
          <p:cNvSpPr>
            <a:spLocks noGrp="1"/>
          </p:cNvSpPr>
          <p:nvPr>
            <p:ph type="body" orient="vert" idx="1"/>
          </p:nvPr>
        </p:nvSpPr>
        <p:spPr/>
        <p:txBody>
          <a:bodyPr vert="eaVert"/>
          <a:lstStyle/>
          <a:p>
            <a:pPr lvl="0"/>
            <a:r>
              <a:rPr lang="zh-CN" altLang="en-US"/>
              <a:t>单击此处编辑母版文本样式</a:t>
            </a:r>
          </a:p>
          <a:p>
            <a:pPr lvl="1"/>
            <a:r>
              <a:rPr lang="zh-CN" altLang="en-US"/>
              <a:t>第二级</a:t>
            </a:r>
          </a:p>
        </p:txBody>
      </p:sp>
      <p:sp>
        <p:nvSpPr>
          <p:cNvPr id="4" name="KSO_FD"/>
          <p:cNvSpPr>
            <a:spLocks noGrp="1"/>
          </p:cNvSpPr>
          <p:nvPr>
            <p:ph type="dt" sz="half" idx="10"/>
          </p:nvPr>
        </p:nvSpPr>
        <p:spPr/>
        <p:txBody>
          <a:bodyPr/>
          <a:lstStyle/>
          <a:p>
            <a:endParaRPr kumimoji="1" lang="zh-CN" altLang="en-US"/>
          </a:p>
        </p:txBody>
      </p:sp>
      <p:sp>
        <p:nvSpPr>
          <p:cNvPr id="5" name="KSO_FT"/>
          <p:cNvSpPr>
            <a:spLocks noGrp="1"/>
          </p:cNvSpPr>
          <p:nvPr>
            <p:ph type="ftr" sz="quarter" idx="11"/>
          </p:nvPr>
        </p:nvSpPr>
        <p:spPr/>
        <p:txBody>
          <a:bodyPr/>
          <a:lstStyle/>
          <a:p>
            <a:r>
              <a:rPr kumimoji="1" lang="en-US" altLang="zh-CN"/>
              <a:t>STATE COLLEGE UNIVERSITY</a:t>
            </a:r>
            <a:endParaRPr kumimoji="1" lang="zh-CN" altLang="en-US" dirty="0"/>
          </a:p>
        </p:txBody>
      </p:sp>
      <p:sp>
        <p:nvSpPr>
          <p:cNvPr id="6" name="KSO_FN"/>
          <p:cNvSpPr>
            <a:spLocks noGrp="1"/>
          </p:cNvSpPr>
          <p:nvPr>
            <p:ph type="sldNum" sz="quarter" idx="12"/>
          </p:nvPr>
        </p:nvSpPr>
        <p:spPr/>
        <p:txBody>
          <a:bodyPr/>
          <a:lstStyle/>
          <a:p>
            <a:fld id="{23DA680B-B80A-2545-AB30-B9870FE9052E}" type="slidenum">
              <a:rPr kumimoji="1" lang="zh-CN" altLang="en-US" smtClean="0"/>
              <a:pPr/>
              <a:t>‹#›</a:t>
            </a:fld>
            <a:endParaRPr kumimoji="1" lang="zh-CN" altLang="en-US"/>
          </a:p>
        </p:txBody>
      </p:sp>
    </p:spTree>
    <p:extLst>
      <p:ext uri="{BB962C8B-B14F-4D97-AF65-F5344CB8AC3E}">
        <p14:creationId xmlns:p14="http://schemas.microsoft.com/office/powerpoint/2010/main" val="7214351"/>
      </p:ext>
    </p:extLst>
  </p:cSld>
  <p:clrMapOvr>
    <a:masterClrMapping/>
  </p:clrMapOvr>
  <p:transition spd="slow" advClick="0" advTm="0">
    <p:wip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vertTitleAndTx" preserve="1">
  <p:cSld name="垂直排列标题与&#10;文本">
    <p:spTree>
      <p:nvGrpSpPr>
        <p:cNvPr id="1" name=""/>
        <p:cNvGrpSpPr/>
        <p:nvPr/>
      </p:nvGrpSpPr>
      <p:grpSpPr>
        <a:xfrm>
          <a:off x="0" y="0"/>
          <a:ext cx="0" cy="0"/>
          <a:chOff x="0" y="0"/>
          <a:chExt cx="0" cy="0"/>
        </a:xfrm>
      </p:grpSpPr>
      <p:sp>
        <p:nvSpPr>
          <p:cNvPr id="2" name="KSO_BT1"/>
          <p:cNvSpPr>
            <a:spLocks noGrp="1"/>
          </p:cNvSpPr>
          <p:nvPr>
            <p:ph type="title" orient="vert"/>
          </p:nvPr>
        </p:nvSpPr>
        <p:spPr>
          <a:xfrm>
            <a:off x="10171290" y="365125"/>
            <a:ext cx="1182511" cy="5811838"/>
          </a:xfrm>
        </p:spPr>
        <p:txBody>
          <a:bodyPr vert="eaVert"/>
          <a:lstStyle/>
          <a:p>
            <a:r>
              <a:rPr lang="zh-CN" altLang="en-US"/>
              <a:t>单击此处编辑母版标题样式</a:t>
            </a:r>
            <a:endParaRPr lang="en-US" dirty="0"/>
          </a:p>
        </p:txBody>
      </p:sp>
      <p:sp>
        <p:nvSpPr>
          <p:cNvPr id="3" name="KSO_BC1"/>
          <p:cNvSpPr>
            <a:spLocks noGrp="1"/>
          </p:cNvSpPr>
          <p:nvPr>
            <p:ph type="body" orient="vert" idx="1"/>
          </p:nvPr>
        </p:nvSpPr>
        <p:spPr>
          <a:xfrm>
            <a:off x="2113842" y="365125"/>
            <a:ext cx="7933269" cy="5811838"/>
          </a:xfrm>
        </p:spPr>
        <p:txBody>
          <a:bodyPr vert="eaVert"/>
          <a:lstStyle/>
          <a:p>
            <a:pPr lvl="0"/>
            <a:r>
              <a:rPr lang="zh-CN" altLang="en-US"/>
              <a:t>单击此处编辑母版文本样式</a:t>
            </a:r>
          </a:p>
          <a:p>
            <a:pPr lvl="1"/>
            <a:r>
              <a:rPr lang="zh-CN" altLang="en-US"/>
              <a:t>第二级</a:t>
            </a:r>
          </a:p>
        </p:txBody>
      </p:sp>
      <p:sp>
        <p:nvSpPr>
          <p:cNvPr id="4" name="KSO_FD"/>
          <p:cNvSpPr>
            <a:spLocks noGrp="1"/>
          </p:cNvSpPr>
          <p:nvPr>
            <p:ph type="dt" sz="half" idx="10"/>
          </p:nvPr>
        </p:nvSpPr>
        <p:spPr/>
        <p:txBody>
          <a:bodyPr/>
          <a:lstStyle/>
          <a:p>
            <a:endParaRPr kumimoji="1" lang="zh-CN" altLang="en-US"/>
          </a:p>
        </p:txBody>
      </p:sp>
      <p:sp>
        <p:nvSpPr>
          <p:cNvPr id="5" name="KSO_FT"/>
          <p:cNvSpPr>
            <a:spLocks noGrp="1"/>
          </p:cNvSpPr>
          <p:nvPr>
            <p:ph type="ftr" sz="quarter" idx="11"/>
          </p:nvPr>
        </p:nvSpPr>
        <p:spPr/>
        <p:txBody>
          <a:bodyPr/>
          <a:lstStyle/>
          <a:p>
            <a:r>
              <a:rPr kumimoji="1" lang="en-US" altLang="zh-CN"/>
              <a:t>STATE COLLEGE UNIVERSITY</a:t>
            </a:r>
            <a:endParaRPr kumimoji="1" lang="zh-CN" altLang="en-US" dirty="0"/>
          </a:p>
        </p:txBody>
      </p:sp>
      <p:sp>
        <p:nvSpPr>
          <p:cNvPr id="6" name="KSO_FN"/>
          <p:cNvSpPr>
            <a:spLocks noGrp="1"/>
          </p:cNvSpPr>
          <p:nvPr>
            <p:ph type="sldNum" sz="quarter" idx="12"/>
          </p:nvPr>
        </p:nvSpPr>
        <p:spPr/>
        <p:txBody>
          <a:bodyPr/>
          <a:lstStyle/>
          <a:p>
            <a:fld id="{23DA680B-B80A-2545-AB30-B9870FE9052E}" type="slidenum">
              <a:rPr kumimoji="1" lang="zh-CN" altLang="en-US" smtClean="0"/>
              <a:pPr/>
              <a:t>‹#›</a:t>
            </a:fld>
            <a:endParaRPr kumimoji="1" lang="zh-CN" altLang="en-US"/>
          </a:p>
        </p:txBody>
      </p:sp>
    </p:spTree>
    <p:extLst>
      <p:ext uri="{BB962C8B-B14F-4D97-AF65-F5344CB8AC3E}">
        <p14:creationId xmlns:p14="http://schemas.microsoft.com/office/powerpoint/2010/main" val="1943043620"/>
      </p:ext>
    </p:extLst>
  </p:cSld>
  <p:clrMapOvr>
    <a:masterClrMapping/>
  </p:clrMapOvr>
  <p:transition spd="slow" advClick="0" advTm="0">
    <p:wip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8" name="矩形 7"/>
          <p:cNvSpPr/>
          <p:nvPr userDrawn="1"/>
        </p:nvSpPr>
        <p:spPr>
          <a:xfrm>
            <a:off x="0" y="0"/>
            <a:ext cx="12186687"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梯形 1"/>
          <p:cNvSpPr/>
          <p:nvPr userDrawn="1"/>
        </p:nvSpPr>
        <p:spPr>
          <a:xfrm rot="16200000">
            <a:off x="7443541" y="-448660"/>
            <a:ext cx="2291737" cy="7194558"/>
          </a:xfrm>
          <a:prstGeom prst="trapezoid">
            <a:avLst>
              <a:gd name="adj" fmla="val 16935"/>
            </a:avLst>
          </a:prstGeom>
          <a:solidFill>
            <a:srgbClr val="071F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2400"/>
          </a:p>
        </p:txBody>
      </p:sp>
      <p:sp>
        <p:nvSpPr>
          <p:cNvPr id="3" name="梯形 2"/>
          <p:cNvSpPr/>
          <p:nvPr userDrawn="1"/>
        </p:nvSpPr>
        <p:spPr>
          <a:xfrm rot="5400000">
            <a:off x="1336590" y="641754"/>
            <a:ext cx="2344067" cy="4997443"/>
          </a:xfrm>
          <a:prstGeom prst="trapezoid">
            <a:avLst>
              <a:gd name="adj" fmla="val 17865"/>
            </a:avLst>
          </a:prstGeom>
          <a:solidFill>
            <a:schemeClr val="bg1">
              <a:lumMod val="5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2400"/>
          </a:p>
        </p:txBody>
      </p:sp>
    </p:spTree>
    <p:extLst>
      <p:ext uri="{BB962C8B-B14F-4D97-AF65-F5344CB8AC3E}">
        <p14:creationId xmlns:p14="http://schemas.microsoft.com/office/powerpoint/2010/main" val="3349752414"/>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left)">
                                      <p:cBhvr>
                                        <p:cTn id="11"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D310F8A-9CEF-4A40-85F0-2ECA3E048919}"/>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90E0DA9C-398C-427C-BA36-D253E5C28B9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E50F3D7E-FE02-439D-B48D-B92F4B184E75}"/>
              </a:ext>
            </a:extLst>
          </p:cNvPr>
          <p:cNvSpPr>
            <a:spLocks noGrp="1"/>
          </p:cNvSpPr>
          <p:nvPr>
            <p:ph type="dt" sz="half" idx="10"/>
          </p:nvPr>
        </p:nvSpPr>
        <p:spPr/>
        <p:txBody>
          <a:bodyPr/>
          <a:lstStyle/>
          <a:p>
            <a:fld id="{21CD7330-90AF-4A66-97D1-EE8844926D93}" type="datetimeFigureOut">
              <a:rPr lang="zh-CN" altLang="en-US" smtClean="0"/>
              <a:t>2020/10/19</a:t>
            </a:fld>
            <a:endParaRPr lang="zh-CN" altLang="en-US"/>
          </a:p>
        </p:txBody>
      </p:sp>
      <p:sp>
        <p:nvSpPr>
          <p:cNvPr id="5" name="页脚占位符 4">
            <a:extLst>
              <a:ext uri="{FF2B5EF4-FFF2-40B4-BE49-F238E27FC236}">
                <a16:creationId xmlns:a16="http://schemas.microsoft.com/office/drawing/2014/main" id="{2867973C-DC9B-441E-B259-F655A6D1313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5306EB9-5EA1-47DF-A9CF-532909C4CD63}"/>
              </a:ext>
            </a:extLst>
          </p:cNvPr>
          <p:cNvSpPr>
            <a:spLocks noGrp="1"/>
          </p:cNvSpPr>
          <p:nvPr>
            <p:ph type="sldNum" sz="quarter" idx="12"/>
          </p:nvPr>
        </p:nvSpPr>
        <p:spPr/>
        <p:txBody>
          <a:bodyPr/>
          <a:lstStyle/>
          <a:p>
            <a:fld id="{4DC0723B-C176-49FE-8A96-45AB6B018E7E}" type="slidenum">
              <a:rPr lang="zh-CN" altLang="en-US" smtClean="0"/>
              <a:t>‹#›</a:t>
            </a:fld>
            <a:endParaRPr lang="zh-CN" altLang="en-US"/>
          </a:p>
        </p:txBody>
      </p:sp>
    </p:spTree>
    <p:extLst>
      <p:ext uri="{BB962C8B-B14F-4D97-AF65-F5344CB8AC3E}">
        <p14:creationId xmlns:p14="http://schemas.microsoft.com/office/powerpoint/2010/main" val="36336575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2D4C7BF-8C30-4694-B01E-DEBDF674D5F0}"/>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0C9F218D-7427-4B59-A574-A2DD1E5DAC4A}"/>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3E2E914E-1691-4B8B-8145-3C24096370DA}"/>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591D52A3-E0D7-43A7-93E1-BCAEA1F1A9BB}"/>
              </a:ext>
            </a:extLst>
          </p:cNvPr>
          <p:cNvSpPr>
            <a:spLocks noGrp="1"/>
          </p:cNvSpPr>
          <p:nvPr>
            <p:ph type="dt" sz="half" idx="10"/>
          </p:nvPr>
        </p:nvSpPr>
        <p:spPr/>
        <p:txBody>
          <a:bodyPr/>
          <a:lstStyle/>
          <a:p>
            <a:fld id="{21CD7330-90AF-4A66-97D1-EE8844926D93}" type="datetimeFigureOut">
              <a:rPr lang="zh-CN" altLang="en-US" smtClean="0"/>
              <a:t>2020/10/19</a:t>
            </a:fld>
            <a:endParaRPr lang="zh-CN" altLang="en-US"/>
          </a:p>
        </p:txBody>
      </p:sp>
      <p:sp>
        <p:nvSpPr>
          <p:cNvPr id="6" name="页脚占位符 5">
            <a:extLst>
              <a:ext uri="{FF2B5EF4-FFF2-40B4-BE49-F238E27FC236}">
                <a16:creationId xmlns:a16="http://schemas.microsoft.com/office/drawing/2014/main" id="{6C4A3F11-E02B-442C-A210-708309344222}"/>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BCB60EA9-E217-4DD7-BE4B-6587D6DA5E77}"/>
              </a:ext>
            </a:extLst>
          </p:cNvPr>
          <p:cNvSpPr>
            <a:spLocks noGrp="1"/>
          </p:cNvSpPr>
          <p:nvPr>
            <p:ph type="sldNum" sz="quarter" idx="12"/>
          </p:nvPr>
        </p:nvSpPr>
        <p:spPr/>
        <p:txBody>
          <a:bodyPr/>
          <a:lstStyle/>
          <a:p>
            <a:fld id="{4DC0723B-C176-49FE-8A96-45AB6B018E7E}" type="slidenum">
              <a:rPr lang="zh-CN" altLang="en-US" smtClean="0"/>
              <a:t>‹#›</a:t>
            </a:fld>
            <a:endParaRPr lang="zh-CN" altLang="en-US"/>
          </a:p>
        </p:txBody>
      </p:sp>
    </p:spTree>
    <p:extLst>
      <p:ext uri="{BB962C8B-B14F-4D97-AF65-F5344CB8AC3E}">
        <p14:creationId xmlns:p14="http://schemas.microsoft.com/office/powerpoint/2010/main" val="31811895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6AE83DF-4CB5-4F00-9EE0-724CBAFFF7A4}"/>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29F974B3-6394-43F5-9A6C-8C655DE69FC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1C317AA0-B1D8-4A92-A5C5-91B54512AD07}"/>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332C1051-2209-4037-8BB8-610CD4E2C3A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BCF777EC-D935-42FE-BB29-4ECF8B7B3D1F}"/>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1F979615-7BAA-4526-96D2-B49A407CAC88}"/>
              </a:ext>
            </a:extLst>
          </p:cNvPr>
          <p:cNvSpPr>
            <a:spLocks noGrp="1"/>
          </p:cNvSpPr>
          <p:nvPr>
            <p:ph type="dt" sz="half" idx="10"/>
          </p:nvPr>
        </p:nvSpPr>
        <p:spPr/>
        <p:txBody>
          <a:bodyPr/>
          <a:lstStyle/>
          <a:p>
            <a:fld id="{21CD7330-90AF-4A66-97D1-EE8844926D93}" type="datetimeFigureOut">
              <a:rPr lang="zh-CN" altLang="en-US" smtClean="0"/>
              <a:t>2020/10/19</a:t>
            </a:fld>
            <a:endParaRPr lang="zh-CN" altLang="en-US"/>
          </a:p>
        </p:txBody>
      </p:sp>
      <p:sp>
        <p:nvSpPr>
          <p:cNvPr id="8" name="页脚占位符 7">
            <a:extLst>
              <a:ext uri="{FF2B5EF4-FFF2-40B4-BE49-F238E27FC236}">
                <a16:creationId xmlns:a16="http://schemas.microsoft.com/office/drawing/2014/main" id="{FF754B9B-13EC-4CB2-834B-67D847BA28DA}"/>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9A24A01C-F9EA-474B-B2DF-0B2141B091BA}"/>
              </a:ext>
            </a:extLst>
          </p:cNvPr>
          <p:cNvSpPr>
            <a:spLocks noGrp="1"/>
          </p:cNvSpPr>
          <p:nvPr>
            <p:ph type="sldNum" sz="quarter" idx="12"/>
          </p:nvPr>
        </p:nvSpPr>
        <p:spPr/>
        <p:txBody>
          <a:bodyPr/>
          <a:lstStyle/>
          <a:p>
            <a:fld id="{4DC0723B-C176-49FE-8A96-45AB6B018E7E}" type="slidenum">
              <a:rPr lang="zh-CN" altLang="en-US" smtClean="0"/>
              <a:t>‹#›</a:t>
            </a:fld>
            <a:endParaRPr lang="zh-CN" altLang="en-US"/>
          </a:p>
        </p:txBody>
      </p:sp>
    </p:spTree>
    <p:extLst>
      <p:ext uri="{BB962C8B-B14F-4D97-AF65-F5344CB8AC3E}">
        <p14:creationId xmlns:p14="http://schemas.microsoft.com/office/powerpoint/2010/main" val="4604762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9306A7A-15C8-48E3-9F05-926B381723D1}"/>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311C63EC-AD51-4C91-B3F4-D844330075C0}"/>
              </a:ext>
            </a:extLst>
          </p:cNvPr>
          <p:cNvSpPr>
            <a:spLocks noGrp="1"/>
          </p:cNvSpPr>
          <p:nvPr>
            <p:ph type="dt" sz="half" idx="10"/>
          </p:nvPr>
        </p:nvSpPr>
        <p:spPr/>
        <p:txBody>
          <a:bodyPr/>
          <a:lstStyle/>
          <a:p>
            <a:fld id="{21CD7330-90AF-4A66-97D1-EE8844926D93}" type="datetimeFigureOut">
              <a:rPr lang="zh-CN" altLang="en-US" smtClean="0"/>
              <a:t>2020/10/19</a:t>
            </a:fld>
            <a:endParaRPr lang="zh-CN" altLang="en-US"/>
          </a:p>
        </p:txBody>
      </p:sp>
      <p:sp>
        <p:nvSpPr>
          <p:cNvPr id="4" name="页脚占位符 3">
            <a:extLst>
              <a:ext uri="{FF2B5EF4-FFF2-40B4-BE49-F238E27FC236}">
                <a16:creationId xmlns:a16="http://schemas.microsoft.com/office/drawing/2014/main" id="{D72DDBB5-8A07-449D-81E8-7997DD6C80F3}"/>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0656BDA0-BCE9-4A65-8DC2-26A720530E11}"/>
              </a:ext>
            </a:extLst>
          </p:cNvPr>
          <p:cNvSpPr>
            <a:spLocks noGrp="1"/>
          </p:cNvSpPr>
          <p:nvPr>
            <p:ph type="sldNum" sz="quarter" idx="12"/>
          </p:nvPr>
        </p:nvSpPr>
        <p:spPr/>
        <p:txBody>
          <a:bodyPr/>
          <a:lstStyle/>
          <a:p>
            <a:fld id="{4DC0723B-C176-49FE-8A96-45AB6B018E7E}" type="slidenum">
              <a:rPr lang="zh-CN" altLang="en-US" smtClean="0"/>
              <a:t>‹#›</a:t>
            </a:fld>
            <a:endParaRPr lang="zh-CN" altLang="en-US"/>
          </a:p>
        </p:txBody>
      </p:sp>
    </p:spTree>
    <p:extLst>
      <p:ext uri="{BB962C8B-B14F-4D97-AF65-F5344CB8AC3E}">
        <p14:creationId xmlns:p14="http://schemas.microsoft.com/office/powerpoint/2010/main" val="17799820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C63B2A88-44EE-45B5-AC06-CCFF64CD5C83}"/>
              </a:ext>
            </a:extLst>
          </p:cNvPr>
          <p:cNvSpPr>
            <a:spLocks noGrp="1"/>
          </p:cNvSpPr>
          <p:nvPr>
            <p:ph type="dt" sz="half" idx="10"/>
          </p:nvPr>
        </p:nvSpPr>
        <p:spPr/>
        <p:txBody>
          <a:bodyPr/>
          <a:lstStyle/>
          <a:p>
            <a:fld id="{21CD7330-90AF-4A66-97D1-EE8844926D93}" type="datetimeFigureOut">
              <a:rPr lang="zh-CN" altLang="en-US" smtClean="0"/>
              <a:t>2020/10/19</a:t>
            </a:fld>
            <a:endParaRPr lang="zh-CN" altLang="en-US"/>
          </a:p>
        </p:txBody>
      </p:sp>
      <p:sp>
        <p:nvSpPr>
          <p:cNvPr id="3" name="页脚占位符 2">
            <a:extLst>
              <a:ext uri="{FF2B5EF4-FFF2-40B4-BE49-F238E27FC236}">
                <a16:creationId xmlns:a16="http://schemas.microsoft.com/office/drawing/2014/main" id="{372D0C82-B698-44E9-827A-2A9A01800931}"/>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1C09B1B8-AF7A-426F-85AB-96DDC6D7B98E}"/>
              </a:ext>
            </a:extLst>
          </p:cNvPr>
          <p:cNvSpPr>
            <a:spLocks noGrp="1"/>
          </p:cNvSpPr>
          <p:nvPr>
            <p:ph type="sldNum" sz="quarter" idx="12"/>
          </p:nvPr>
        </p:nvSpPr>
        <p:spPr/>
        <p:txBody>
          <a:bodyPr/>
          <a:lstStyle/>
          <a:p>
            <a:fld id="{4DC0723B-C176-49FE-8A96-45AB6B018E7E}" type="slidenum">
              <a:rPr lang="zh-CN" altLang="en-US" smtClean="0"/>
              <a:t>‹#›</a:t>
            </a:fld>
            <a:endParaRPr lang="zh-CN" altLang="en-US"/>
          </a:p>
        </p:txBody>
      </p:sp>
    </p:spTree>
    <p:extLst>
      <p:ext uri="{BB962C8B-B14F-4D97-AF65-F5344CB8AC3E}">
        <p14:creationId xmlns:p14="http://schemas.microsoft.com/office/powerpoint/2010/main" val="21363019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BD75E26-630B-4C95-9D45-20222B2A3568}"/>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6A62056F-30D4-4622-BF3C-AE959EE3F0B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D8184BA9-9001-4F4E-A2CA-82A4C974099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F54D8D49-256F-448C-894B-036A939E946B}"/>
              </a:ext>
            </a:extLst>
          </p:cNvPr>
          <p:cNvSpPr>
            <a:spLocks noGrp="1"/>
          </p:cNvSpPr>
          <p:nvPr>
            <p:ph type="dt" sz="half" idx="10"/>
          </p:nvPr>
        </p:nvSpPr>
        <p:spPr/>
        <p:txBody>
          <a:bodyPr/>
          <a:lstStyle/>
          <a:p>
            <a:fld id="{21CD7330-90AF-4A66-97D1-EE8844926D93}" type="datetimeFigureOut">
              <a:rPr lang="zh-CN" altLang="en-US" smtClean="0"/>
              <a:t>2020/10/19</a:t>
            </a:fld>
            <a:endParaRPr lang="zh-CN" altLang="en-US"/>
          </a:p>
        </p:txBody>
      </p:sp>
      <p:sp>
        <p:nvSpPr>
          <p:cNvPr id="6" name="页脚占位符 5">
            <a:extLst>
              <a:ext uri="{FF2B5EF4-FFF2-40B4-BE49-F238E27FC236}">
                <a16:creationId xmlns:a16="http://schemas.microsoft.com/office/drawing/2014/main" id="{2B9CFF38-6EB6-4E77-A487-52FD03F2F818}"/>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39477FCC-407E-4B7B-9842-BADAAA8BDE1A}"/>
              </a:ext>
            </a:extLst>
          </p:cNvPr>
          <p:cNvSpPr>
            <a:spLocks noGrp="1"/>
          </p:cNvSpPr>
          <p:nvPr>
            <p:ph type="sldNum" sz="quarter" idx="12"/>
          </p:nvPr>
        </p:nvSpPr>
        <p:spPr/>
        <p:txBody>
          <a:bodyPr/>
          <a:lstStyle/>
          <a:p>
            <a:fld id="{4DC0723B-C176-49FE-8A96-45AB6B018E7E}" type="slidenum">
              <a:rPr lang="zh-CN" altLang="en-US" smtClean="0"/>
              <a:t>‹#›</a:t>
            </a:fld>
            <a:endParaRPr lang="zh-CN" altLang="en-US"/>
          </a:p>
        </p:txBody>
      </p:sp>
    </p:spTree>
    <p:extLst>
      <p:ext uri="{BB962C8B-B14F-4D97-AF65-F5344CB8AC3E}">
        <p14:creationId xmlns:p14="http://schemas.microsoft.com/office/powerpoint/2010/main" val="41332848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0C0F060-2904-4FAB-8E61-EB6B72C51701}"/>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EDD0A9D8-A7C8-428D-BB64-DC5FB0CBF0C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AD78A380-CA4F-48BA-87C4-BC059ED1806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F670B2FA-F15E-4B10-8722-B19FEE14AB6A}"/>
              </a:ext>
            </a:extLst>
          </p:cNvPr>
          <p:cNvSpPr>
            <a:spLocks noGrp="1"/>
          </p:cNvSpPr>
          <p:nvPr>
            <p:ph type="dt" sz="half" idx="10"/>
          </p:nvPr>
        </p:nvSpPr>
        <p:spPr/>
        <p:txBody>
          <a:bodyPr/>
          <a:lstStyle/>
          <a:p>
            <a:fld id="{21CD7330-90AF-4A66-97D1-EE8844926D93}" type="datetimeFigureOut">
              <a:rPr lang="zh-CN" altLang="en-US" smtClean="0"/>
              <a:t>2020/10/19</a:t>
            </a:fld>
            <a:endParaRPr lang="zh-CN" altLang="en-US"/>
          </a:p>
        </p:txBody>
      </p:sp>
      <p:sp>
        <p:nvSpPr>
          <p:cNvPr id="6" name="页脚占位符 5">
            <a:extLst>
              <a:ext uri="{FF2B5EF4-FFF2-40B4-BE49-F238E27FC236}">
                <a16:creationId xmlns:a16="http://schemas.microsoft.com/office/drawing/2014/main" id="{4E8EBFAB-86BC-4DBD-B6CE-51F8DC9B0A50}"/>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05D28EAC-2CAA-43CC-A938-FCAECE739FCD}"/>
              </a:ext>
            </a:extLst>
          </p:cNvPr>
          <p:cNvSpPr>
            <a:spLocks noGrp="1"/>
          </p:cNvSpPr>
          <p:nvPr>
            <p:ph type="sldNum" sz="quarter" idx="12"/>
          </p:nvPr>
        </p:nvSpPr>
        <p:spPr/>
        <p:txBody>
          <a:bodyPr/>
          <a:lstStyle/>
          <a:p>
            <a:fld id="{4DC0723B-C176-49FE-8A96-45AB6B018E7E}" type="slidenum">
              <a:rPr lang="zh-CN" altLang="en-US" smtClean="0"/>
              <a:t>‹#›</a:t>
            </a:fld>
            <a:endParaRPr lang="zh-CN" altLang="en-US"/>
          </a:p>
        </p:txBody>
      </p:sp>
    </p:spTree>
    <p:extLst>
      <p:ext uri="{BB962C8B-B14F-4D97-AF65-F5344CB8AC3E}">
        <p14:creationId xmlns:p14="http://schemas.microsoft.com/office/powerpoint/2010/main" val="31136482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D152BE5A-4DEC-4E37-BB48-5327E1C220E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B55396AA-8F64-4383-A946-37F6B236526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2F26CDF5-7491-4BDF-B7B4-BEACCEA58A3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1CD7330-90AF-4A66-97D1-EE8844926D93}" type="datetimeFigureOut">
              <a:rPr lang="zh-CN" altLang="en-US" smtClean="0"/>
              <a:t>2020/10/19</a:t>
            </a:fld>
            <a:endParaRPr lang="zh-CN" altLang="en-US"/>
          </a:p>
        </p:txBody>
      </p:sp>
      <p:sp>
        <p:nvSpPr>
          <p:cNvPr id="5" name="页脚占位符 4">
            <a:extLst>
              <a:ext uri="{FF2B5EF4-FFF2-40B4-BE49-F238E27FC236}">
                <a16:creationId xmlns:a16="http://schemas.microsoft.com/office/drawing/2014/main" id="{D55253BB-2BEF-41DF-A596-D879F9574BD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1114681E-354B-4C08-BD34-E6BB2746BC4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DC0723B-C176-49FE-8A96-45AB6B018E7E}" type="slidenum">
              <a:rPr lang="zh-CN" altLang="en-US" smtClean="0"/>
              <a:t>‹#›</a:t>
            </a:fld>
            <a:endParaRPr lang="zh-CN" altLang="en-US"/>
          </a:p>
        </p:txBody>
      </p:sp>
    </p:spTree>
    <p:extLst>
      <p:ext uri="{BB962C8B-B14F-4D97-AF65-F5344CB8AC3E}">
        <p14:creationId xmlns:p14="http://schemas.microsoft.com/office/powerpoint/2010/main" val="173485715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SO_BT1"/>
          <p:cNvSpPr>
            <a:spLocks noGrp="1"/>
          </p:cNvSpPr>
          <p:nvPr>
            <p:ph type="title"/>
          </p:nvPr>
        </p:nvSpPr>
        <p:spPr>
          <a:xfrm>
            <a:off x="1049354" y="83558"/>
            <a:ext cx="11056060" cy="699594"/>
          </a:xfrm>
          <a:prstGeom prst="rect">
            <a:avLst/>
          </a:prstGeom>
        </p:spPr>
        <p:txBody>
          <a:bodyPr vert="horz" lIns="91440" tIns="45720" rIns="91440" bIns="45720" rtlCol="0" anchor="b">
            <a:normAutofit/>
          </a:bodyPr>
          <a:lstStyle/>
          <a:p>
            <a:r>
              <a:rPr lang="zh-CN" altLang="en-US" dirty="0"/>
              <a:t>单击此处编辑母版标题样式</a:t>
            </a:r>
            <a:endParaRPr lang="en-US" dirty="0"/>
          </a:p>
        </p:txBody>
      </p:sp>
      <p:sp>
        <p:nvSpPr>
          <p:cNvPr id="4" name="KSO_FD"/>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kumimoji="1" lang="zh-CN" altLang="en-US" dirty="0"/>
          </a:p>
        </p:txBody>
      </p:sp>
      <p:sp>
        <p:nvSpPr>
          <p:cNvPr id="5" name="KSO_FT"/>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kumimoji="1" lang="en-US" altLang="zh-CN"/>
              <a:t>STATE COLLEGE UNIVERSITY</a:t>
            </a:r>
            <a:endParaRPr kumimoji="1" lang="zh-CN" altLang="en-US" dirty="0"/>
          </a:p>
        </p:txBody>
      </p:sp>
      <p:sp>
        <p:nvSpPr>
          <p:cNvPr id="6" name="KSO_FN"/>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3DA680B-B80A-2545-AB30-B9870FE9052E}" type="slidenum">
              <a:rPr kumimoji="1" lang="zh-CN" altLang="en-US" smtClean="0"/>
              <a:pPr/>
              <a:t>‹#›</a:t>
            </a:fld>
            <a:endParaRPr kumimoji="1" lang="zh-CN" altLang="en-US" dirty="0"/>
          </a:p>
        </p:txBody>
      </p:sp>
      <p:sp>
        <p:nvSpPr>
          <p:cNvPr id="3" name="KSO_BC1"/>
          <p:cNvSpPr>
            <a:spLocks noGrp="1"/>
          </p:cNvSpPr>
          <p:nvPr>
            <p:ph type="body" idx="1"/>
          </p:nvPr>
        </p:nvSpPr>
        <p:spPr>
          <a:xfrm>
            <a:off x="558799" y="1155708"/>
            <a:ext cx="11056060" cy="5329736"/>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第二级</a:t>
            </a:r>
          </a:p>
        </p:txBody>
      </p:sp>
      <p:pic>
        <p:nvPicPr>
          <p:cNvPr id="11" name="图片 10"/>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246971" y="142875"/>
            <a:ext cx="705529" cy="705529"/>
          </a:xfrm>
          <a:prstGeom prst="rect">
            <a:avLst/>
          </a:prstGeom>
        </p:spPr>
      </p:pic>
    </p:spTree>
    <p:extLst>
      <p:ext uri="{BB962C8B-B14F-4D97-AF65-F5344CB8AC3E}">
        <p14:creationId xmlns:p14="http://schemas.microsoft.com/office/powerpoint/2010/main" val="403120488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ransition spd="slow" advClick="0" advTm="0">
    <p:wipe/>
  </p:transition>
  <p:hf hdr="0" dt="0"/>
  <p:txStyles>
    <p:titleStyle>
      <a:lvl1pPr algn="l" defTabSz="914400" rtl="0" eaLnBrk="1" latinLnBrk="0" hangingPunct="1">
        <a:lnSpc>
          <a:spcPct val="90000"/>
        </a:lnSpc>
        <a:spcBef>
          <a:spcPct val="0"/>
        </a:spcBef>
        <a:buNone/>
        <a:defRPr sz="3200" b="1" i="0" kern="1200" baseline="0">
          <a:solidFill>
            <a:srgbClr val="071F65"/>
          </a:solidFill>
          <a:effectLst/>
          <a:latin typeface="Arial Black" panose="020B0A04020102020204" pitchFamily="34" charset="0"/>
          <a:ea typeface="微软雅黑" panose="020B0503020204020204" pitchFamily="34" charset="-122"/>
          <a:cs typeface="+mj-cs"/>
        </a:defRPr>
      </a:lvl1pPr>
    </p:titleStyle>
    <p:bodyStyle>
      <a:lvl1pPr marL="357188" indent="-357188" algn="just" defTabSz="914400" rtl="0" eaLnBrk="1" latinLnBrk="0" hangingPunct="1">
        <a:lnSpc>
          <a:spcPct val="110000"/>
        </a:lnSpc>
        <a:spcBef>
          <a:spcPts val="1800"/>
        </a:spcBef>
        <a:spcAft>
          <a:spcPts val="0"/>
        </a:spcAft>
        <a:buClr>
          <a:schemeClr val="accent2">
            <a:lumMod val="75000"/>
          </a:schemeClr>
        </a:buClr>
        <a:buSzPct val="70000"/>
        <a:buFont typeface="Wingdings 2" panose="05020102010507070707" pitchFamily="18" charset="2"/>
        <a:buChar char=""/>
        <a:defRPr sz="2000" kern="1200" baseline="0">
          <a:solidFill>
            <a:srgbClr val="071F65"/>
          </a:solidFill>
          <a:latin typeface="Arial" panose="020B0604020202020204" pitchFamily="34" charset="0"/>
          <a:ea typeface="微软雅黑" panose="020B0503020204020204" pitchFamily="34" charset="-122"/>
          <a:cs typeface="+mn-cs"/>
        </a:defRPr>
      </a:lvl1pPr>
      <a:lvl2pPr marL="357188" indent="-357188" algn="just" defTabSz="914400" rtl="0" eaLnBrk="1" latinLnBrk="0" hangingPunct="1">
        <a:lnSpc>
          <a:spcPct val="130000"/>
        </a:lnSpc>
        <a:spcBef>
          <a:spcPts val="0"/>
        </a:spcBef>
        <a:spcAft>
          <a:spcPts val="600"/>
        </a:spcAft>
        <a:buClr>
          <a:schemeClr val="accent2">
            <a:lumMod val="60000"/>
            <a:lumOff val="40000"/>
          </a:schemeClr>
        </a:buClr>
        <a:buFont typeface="幼圆" panose="02010509060101010101" pitchFamily="49" charset="-122"/>
        <a:buChar char=" "/>
        <a:defRPr sz="1600" kern="1200" baseline="0">
          <a:solidFill>
            <a:srgbClr val="071F65"/>
          </a:solidFill>
          <a:latin typeface="幼圆" panose="02010509060101010101" pitchFamily="49" charset="-122"/>
          <a:ea typeface="幼圆" panose="02010509060101010101" pitchFamily="49"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18.xml"/><Relationship Id="rId7" Type="http://schemas.openxmlformats.org/officeDocument/2006/relationships/image" Target="../media/image4.png"/><Relationship Id="rId2" Type="http://schemas.openxmlformats.org/officeDocument/2006/relationships/audio" Target="../media/media1.mp3"/><Relationship Id="rId1" Type="http://schemas.microsoft.com/office/2007/relationships/media" Target="../media/media1.mp3"/><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17.xml"/><Relationship Id="rId5" Type="http://schemas.openxmlformats.org/officeDocument/2006/relationships/image" Target="../media/image14.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17.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17.xm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17.xml"/><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17.xml"/><Relationship Id="rId5" Type="http://schemas.openxmlformats.org/officeDocument/2006/relationships/image" Target="../media/image18.jpeg"/><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23.xml"/></Relationships>
</file>

<file path=ppt/slides/_rels/slide16.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6.xml"/><Relationship Id="rId1" Type="http://schemas.openxmlformats.org/officeDocument/2006/relationships/slideLayout" Target="../slideLayouts/slideLayout17.xml"/><Relationship Id="rId5" Type="http://schemas.openxmlformats.org/officeDocument/2006/relationships/image" Target="../media/image5.png"/><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8.xml"/><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9.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7.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0.xml"/><Relationship Id="rId1" Type="http://schemas.openxmlformats.org/officeDocument/2006/relationships/slideLayout" Target="../slideLayouts/slideLayout23.xml"/></Relationships>
</file>

<file path=ppt/slides/_rels/slide2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8.png"/><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3.jpeg"/><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1.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3.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7.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7.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3.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7.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 y="1609725"/>
            <a:ext cx="12192002" cy="4243803"/>
            <a:chOff x="-1" y="1609725"/>
            <a:chExt cx="12192002" cy="4243803"/>
          </a:xfrm>
        </p:grpSpPr>
        <p:pic>
          <p:nvPicPr>
            <p:cNvPr id="22" name="Picture 3"/>
            <p:cNvPicPr>
              <a:picLocks noChangeAspect="1" noChangeArrowheads="1"/>
            </p:cNvPicPr>
            <p:nvPr/>
          </p:nvPicPr>
          <p:blipFill rotWithShape="1">
            <a:blip r:embed="rId5" cstate="print">
              <a:extLst>
                <a:ext uri="{BEBA8EAE-BF5A-486C-A8C5-ECC9F3942E4B}">
                  <a14:imgProps xmlns:a14="http://schemas.microsoft.com/office/drawing/2010/main">
                    <a14:imgLayer r:embed="rId6">
                      <a14:imgEffect>
                        <a14:brightnessContrast contrast="-100000"/>
                      </a14:imgEffect>
                    </a14:imgLayer>
                  </a14:imgProps>
                </a:ext>
                <a:ext uri="{28A0092B-C50C-407E-A947-70E740481C1C}">
                  <a14:useLocalDpi xmlns:a14="http://schemas.microsoft.com/office/drawing/2010/main" val="0"/>
                </a:ext>
              </a:extLst>
            </a:blip>
            <a:srcRect l="2767" r="7205" b="57679"/>
            <a:stretch/>
          </p:blipFill>
          <p:spPr bwMode="auto">
            <a:xfrm rot="10800000">
              <a:off x="-1" y="5218330"/>
              <a:ext cx="12192001" cy="6351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矩形 4"/>
            <p:cNvSpPr/>
            <p:nvPr/>
          </p:nvSpPr>
          <p:spPr>
            <a:xfrm>
              <a:off x="1" y="1609725"/>
              <a:ext cx="12192000" cy="3609333"/>
            </a:xfrm>
            <a:prstGeom prst="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grpSp>
      <p:sp>
        <p:nvSpPr>
          <p:cNvPr id="14" name="TextBox 5"/>
          <p:cNvSpPr txBox="1"/>
          <p:nvPr/>
        </p:nvSpPr>
        <p:spPr>
          <a:xfrm>
            <a:off x="3370773" y="4386605"/>
            <a:ext cx="4108176" cy="369332"/>
          </a:xfrm>
          <a:prstGeom prst="rect">
            <a:avLst/>
          </a:prstGeom>
          <a:noFill/>
        </p:spPr>
        <p:txBody>
          <a:bodyPr wrap="none" rtlCol="0">
            <a:spAutoFit/>
          </a:bodyPr>
          <a:lstStyle/>
          <a:p>
            <a:pPr lvl="0" defTabSz="457200">
              <a:defRPr/>
            </a:pPr>
            <a:r>
              <a:rPr lang="en-US" altLang="zh-CN" b="1" dirty="0">
                <a:solidFill>
                  <a:srgbClr val="071F65"/>
                </a:solidFill>
                <a:latin typeface="微软雅黑" panose="020B0503020204020204" pitchFamily="34" charset="-122"/>
                <a:ea typeface="微软雅黑" panose="020B0503020204020204" pitchFamily="34" charset="-122"/>
                <a:cs typeface="微软雅黑"/>
              </a:rPr>
              <a:t>Lecturer</a:t>
            </a:r>
            <a:r>
              <a:rPr lang="zh-CN" altLang="en-US" b="1" dirty="0">
                <a:solidFill>
                  <a:srgbClr val="071F65"/>
                </a:solidFill>
                <a:latin typeface="微软雅黑" panose="020B0503020204020204" pitchFamily="34" charset="-122"/>
                <a:ea typeface="微软雅黑" panose="020B0503020204020204" pitchFamily="34" charset="-122"/>
                <a:cs typeface="微软雅黑"/>
              </a:rPr>
              <a:t>：</a:t>
            </a:r>
            <a:r>
              <a:rPr lang="en-US" altLang="zh-CN" b="1" dirty="0">
                <a:solidFill>
                  <a:srgbClr val="071F65"/>
                </a:solidFill>
                <a:latin typeface="微软雅黑" panose="020B0503020204020204" pitchFamily="34" charset="-122"/>
                <a:ea typeface="微软雅黑" panose="020B0503020204020204" pitchFamily="34" charset="-122"/>
                <a:cs typeface="微软雅黑"/>
              </a:rPr>
              <a:t>Kohei Matsumura, PhD.</a:t>
            </a:r>
            <a:endParaRPr kumimoji="0" lang="zh-CN" altLang="en-US" sz="1800" b="1" i="0" u="none" strike="noStrike" kern="1200" cap="none" spc="0" normalizeH="0" baseline="0" noProof="0" dirty="0">
              <a:ln>
                <a:noFill/>
              </a:ln>
              <a:solidFill>
                <a:srgbClr val="3D3F41"/>
              </a:solidFill>
              <a:effectLst/>
              <a:uLnTx/>
              <a:uFillTx/>
              <a:latin typeface="微软雅黑" panose="020B0503020204020204" pitchFamily="34" charset="-122"/>
              <a:ea typeface="微软雅黑" panose="020B0503020204020204" pitchFamily="34" charset="-122"/>
              <a:cs typeface="微软雅黑"/>
            </a:endParaRPr>
          </a:p>
        </p:txBody>
      </p:sp>
      <p:sp>
        <p:nvSpPr>
          <p:cNvPr id="9" name="矩形 8"/>
          <p:cNvSpPr/>
          <p:nvPr/>
        </p:nvSpPr>
        <p:spPr>
          <a:xfrm>
            <a:off x="3370773" y="4017273"/>
            <a:ext cx="5612434" cy="369332"/>
          </a:xfrm>
          <a:prstGeom prst="rect">
            <a:avLst/>
          </a:prstGeom>
        </p:spPr>
        <p:txBody>
          <a:bodyPr wrap="none">
            <a:spAutoFit/>
          </a:bodyPr>
          <a:lstStyle/>
          <a:p>
            <a:pPr lvl="0" defTabSz="457200">
              <a:defRPr/>
            </a:pPr>
            <a:r>
              <a:rPr kumimoji="1" lang="ja-JP" altLang="en-US" b="1" dirty="0">
                <a:solidFill>
                  <a:srgbClr val="071F65"/>
                </a:solidFill>
                <a:latin typeface="微软雅黑" panose="020B0503020204020204" pitchFamily="34" charset="-122"/>
                <a:ea typeface="微软雅黑" panose="020B0503020204020204" pitchFamily="34" charset="-122"/>
                <a:cs typeface="微软雅黑"/>
              </a:rPr>
              <a:t>情報セキュリティ</a:t>
            </a:r>
            <a:r>
              <a:rPr kumimoji="1" lang="en-US" altLang="ja-JP" b="1" dirty="0">
                <a:solidFill>
                  <a:srgbClr val="071F65"/>
                </a:solidFill>
                <a:latin typeface="微软雅黑" panose="020B0503020204020204" pitchFamily="34" charset="-122"/>
                <a:ea typeface="微软雅黑" panose="020B0503020204020204" pitchFamily="34" charset="-122"/>
                <a:cs typeface="微软雅黑"/>
              </a:rPr>
              <a:t>1</a:t>
            </a:r>
            <a:r>
              <a:rPr kumimoji="1" lang="ja-JP" altLang="en-US" b="1" dirty="0">
                <a:solidFill>
                  <a:srgbClr val="071F65"/>
                </a:solidFill>
                <a:latin typeface="微软雅黑" panose="020B0503020204020204" pitchFamily="34" charset="-122"/>
                <a:ea typeface="微软雅黑" panose="020B0503020204020204" pitchFamily="34" charset="-122"/>
                <a:cs typeface="微软雅黑"/>
              </a:rPr>
              <a:t>組</a:t>
            </a:r>
            <a:r>
              <a:rPr kumimoji="1" lang="zh-CN" altLang="en-US" b="1" dirty="0">
                <a:solidFill>
                  <a:srgbClr val="071F65"/>
                </a:solidFill>
                <a:latin typeface="微软雅黑" panose="020B0503020204020204" pitchFamily="34" charset="-122"/>
                <a:ea typeface="微软雅黑" panose="020B0503020204020204" pitchFamily="34" charset="-122"/>
                <a:cs typeface="微软雅黑"/>
              </a:rPr>
              <a:t>：武洲印 侯英祺 左昌蕊 郭超元</a:t>
            </a:r>
            <a:endParaRPr kumimoji="1" lang="en-US" altLang="zh-CN" sz="1800" b="1" i="0" u="none" strike="noStrike" kern="1200" cap="none" spc="0" normalizeH="0" baseline="0" noProof="0" dirty="0">
              <a:ln>
                <a:noFill/>
              </a:ln>
              <a:solidFill>
                <a:srgbClr val="3D3F41"/>
              </a:solidFill>
              <a:effectLst/>
              <a:uLnTx/>
              <a:uFillTx/>
              <a:latin typeface="微软雅黑" panose="020B0503020204020204" pitchFamily="34" charset="-122"/>
              <a:ea typeface="微软雅黑" panose="020B0503020204020204" pitchFamily="34" charset="-122"/>
              <a:cs typeface="微软雅黑"/>
            </a:endParaRPr>
          </a:p>
        </p:txBody>
      </p:sp>
      <p:sp>
        <p:nvSpPr>
          <p:cNvPr id="13" name="矩形 12"/>
          <p:cNvSpPr/>
          <p:nvPr/>
        </p:nvSpPr>
        <p:spPr>
          <a:xfrm>
            <a:off x="2260691" y="2907295"/>
            <a:ext cx="10090335" cy="584775"/>
          </a:xfrm>
          <a:prstGeom prst="rect">
            <a:avLst/>
          </a:prstGeom>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altLang="zh-CN" sz="3200" b="1" dirty="0">
                <a:solidFill>
                  <a:srgbClr val="071F65"/>
                </a:solidFill>
                <a:latin typeface="微软雅黑"/>
                <a:ea typeface="微软雅黑"/>
              </a:rPr>
              <a:t>Human-Computer Interaction </a:t>
            </a:r>
            <a:r>
              <a:rPr lang="ja-JP" altLang="en-US" sz="3200" b="1" dirty="0">
                <a:solidFill>
                  <a:srgbClr val="071F65"/>
                </a:solidFill>
                <a:latin typeface="微软雅黑"/>
                <a:ea typeface="微软雅黑"/>
              </a:rPr>
              <a:t>と情報セキュリティ</a:t>
            </a:r>
            <a:endParaRPr kumimoji="0" lang="zh-CN" altLang="en-US" sz="3200" b="1" i="0" u="none" strike="noStrike" kern="1200" cap="none" spc="0" normalizeH="0" baseline="0" noProof="0" dirty="0">
              <a:ln>
                <a:noFill/>
              </a:ln>
              <a:solidFill>
                <a:srgbClr val="071F65"/>
              </a:solidFill>
              <a:effectLst/>
              <a:uLnTx/>
              <a:uFillTx/>
              <a:latin typeface="微软雅黑"/>
              <a:ea typeface="微软雅黑"/>
            </a:endParaRPr>
          </a:p>
        </p:txBody>
      </p:sp>
      <p:cxnSp>
        <p:nvCxnSpPr>
          <p:cNvPr id="3" name="直接连接符 2"/>
          <p:cNvCxnSpPr/>
          <p:nvPr/>
        </p:nvCxnSpPr>
        <p:spPr>
          <a:xfrm flipH="1">
            <a:off x="3285948" y="3759598"/>
            <a:ext cx="670908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7" name="Group 4"/>
          <p:cNvGrpSpPr>
            <a:grpSpLocks noChangeAspect="1"/>
          </p:cNvGrpSpPr>
          <p:nvPr/>
        </p:nvGrpSpPr>
        <p:grpSpPr bwMode="auto">
          <a:xfrm>
            <a:off x="349122" y="2548628"/>
            <a:ext cx="1847850" cy="1720986"/>
            <a:chOff x="1164" y="687"/>
            <a:chExt cx="3219" cy="2998"/>
          </a:xfrm>
          <a:solidFill>
            <a:schemeClr val="bg1"/>
          </a:solidFill>
          <a:effectLst>
            <a:outerShdw blurRad="50800" dist="38100" dir="2700000" algn="tl" rotWithShape="0">
              <a:prstClr val="black">
                <a:alpha val="40000"/>
              </a:prstClr>
            </a:outerShdw>
          </a:effectLst>
        </p:grpSpPr>
        <p:sp>
          <p:nvSpPr>
            <p:cNvPr id="18" name="Freeform 6"/>
            <p:cNvSpPr>
              <a:spLocks/>
            </p:cNvSpPr>
            <p:nvPr/>
          </p:nvSpPr>
          <p:spPr bwMode="auto">
            <a:xfrm>
              <a:off x="1164" y="687"/>
              <a:ext cx="3219" cy="2998"/>
            </a:xfrm>
            <a:custGeom>
              <a:avLst/>
              <a:gdLst>
                <a:gd name="T0" fmla="*/ 96 w 1360"/>
                <a:gd name="T1" fmla="*/ 404 h 1266"/>
                <a:gd name="T2" fmla="*/ 96 w 1360"/>
                <a:gd name="T3" fmla="*/ 527 h 1266"/>
                <a:gd name="T4" fmla="*/ 105 w 1360"/>
                <a:gd name="T5" fmla="*/ 537 h 1266"/>
                <a:gd name="T6" fmla="*/ 123 w 1360"/>
                <a:gd name="T7" fmla="*/ 616 h 1266"/>
                <a:gd name="T8" fmla="*/ 119 w 1360"/>
                <a:gd name="T9" fmla="*/ 629 h 1266"/>
                <a:gd name="T10" fmla="*/ 147 w 1360"/>
                <a:gd name="T11" fmla="*/ 940 h 1266"/>
                <a:gd name="T12" fmla="*/ 169 w 1360"/>
                <a:gd name="T13" fmla="*/ 1194 h 1266"/>
                <a:gd name="T14" fmla="*/ 175 w 1360"/>
                <a:gd name="T15" fmla="*/ 1266 h 1266"/>
                <a:gd name="T16" fmla="*/ 0 w 1360"/>
                <a:gd name="T17" fmla="*/ 1266 h 1266"/>
                <a:gd name="T18" fmla="*/ 6 w 1360"/>
                <a:gd name="T19" fmla="*/ 1197 h 1266"/>
                <a:gd name="T20" fmla="*/ 38 w 1360"/>
                <a:gd name="T21" fmla="*/ 811 h 1266"/>
                <a:gd name="T22" fmla="*/ 54 w 1360"/>
                <a:gd name="T23" fmla="*/ 629 h 1266"/>
                <a:gd name="T24" fmla="*/ 50 w 1360"/>
                <a:gd name="T25" fmla="*/ 613 h 1266"/>
                <a:gd name="T26" fmla="*/ 71 w 1360"/>
                <a:gd name="T27" fmla="*/ 537 h 1266"/>
                <a:gd name="T28" fmla="*/ 79 w 1360"/>
                <a:gd name="T29" fmla="*/ 525 h 1266"/>
                <a:gd name="T30" fmla="*/ 79 w 1360"/>
                <a:gd name="T31" fmla="*/ 407 h 1266"/>
                <a:gd name="T32" fmla="*/ 70 w 1360"/>
                <a:gd name="T33" fmla="*/ 392 h 1266"/>
                <a:gd name="T34" fmla="*/ 31 w 1360"/>
                <a:gd name="T35" fmla="*/ 374 h 1266"/>
                <a:gd name="T36" fmla="*/ 44 w 1360"/>
                <a:gd name="T37" fmla="*/ 366 h 1266"/>
                <a:gd name="T38" fmla="*/ 624 w 1360"/>
                <a:gd name="T39" fmla="*/ 44 h 1266"/>
                <a:gd name="T40" fmla="*/ 692 w 1360"/>
                <a:gd name="T41" fmla="*/ 5 h 1266"/>
                <a:gd name="T42" fmla="*/ 718 w 1360"/>
                <a:gd name="T43" fmla="*/ 5 h 1266"/>
                <a:gd name="T44" fmla="*/ 1255 w 1360"/>
                <a:gd name="T45" fmla="*/ 275 h 1266"/>
                <a:gd name="T46" fmla="*/ 1360 w 1360"/>
                <a:gd name="T47" fmla="*/ 328 h 1266"/>
                <a:gd name="T48" fmla="*/ 1302 w 1360"/>
                <a:gd name="T49" fmla="*/ 360 h 1266"/>
                <a:gd name="T50" fmla="*/ 723 w 1360"/>
                <a:gd name="T51" fmla="*/ 666 h 1266"/>
                <a:gd name="T52" fmla="*/ 688 w 1360"/>
                <a:gd name="T53" fmla="*/ 668 h 1266"/>
                <a:gd name="T54" fmla="*/ 112 w 1360"/>
                <a:gd name="T55" fmla="*/ 411 h 1266"/>
                <a:gd name="T56" fmla="*/ 96 w 1360"/>
                <a:gd name="T57" fmla="*/ 404 h 1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60" h="1266">
                  <a:moveTo>
                    <a:pt x="96" y="404"/>
                  </a:moveTo>
                  <a:cubicBezTo>
                    <a:pt x="96" y="447"/>
                    <a:pt x="96" y="487"/>
                    <a:pt x="96" y="527"/>
                  </a:cubicBezTo>
                  <a:cubicBezTo>
                    <a:pt x="96" y="531"/>
                    <a:pt x="101" y="535"/>
                    <a:pt x="105" y="537"/>
                  </a:cubicBezTo>
                  <a:cubicBezTo>
                    <a:pt x="136" y="555"/>
                    <a:pt x="144" y="585"/>
                    <a:pt x="123" y="616"/>
                  </a:cubicBezTo>
                  <a:cubicBezTo>
                    <a:pt x="121" y="620"/>
                    <a:pt x="119" y="625"/>
                    <a:pt x="119" y="629"/>
                  </a:cubicBezTo>
                  <a:cubicBezTo>
                    <a:pt x="128" y="733"/>
                    <a:pt x="138" y="836"/>
                    <a:pt x="147" y="940"/>
                  </a:cubicBezTo>
                  <a:cubicBezTo>
                    <a:pt x="154" y="1024"/>
                    <a:pt x="162" y="1109"/>
                    <a:pt x="169" y="1194"/>
                  </a:cubicBezTo>
                  <a:cubicBezTo>
                    <a:pt x="171" y="1217"/>
                    <a:pt x="173" y="1239"/>
                    <a:pt x="175" y="1266"/>
                  </a:cubicBezTo>
                  <a:cubicBezTo>
                    <a:pt x="117" y="1266"/>
                    <a:pt x="60" y="1266"/>
                    <a:pt x="0" y="1266"/>
                  </a:cubicBezTo>
                  <a:cubicBezTo>
                    <a:pt x="2" y="1244"/>
                    <a:pt x="4" y="1220"/>
                    <a:pt x="6" y="1197"/>
                  </a:cubicBezTo>
                  <a:cubicBezTo>
                    <a:pt x="16" y="1068"/>
                    <a:pt x="27" y="940"/>
                    <a:pt x="38" y="811"/>
                  </a:cubicBezTo>
                  <a:cubicBezTo>
                    <a:pt x="43" y="750"/>
                    <a:pt x="49" y="690"/>
                    <a:pt x="54" y="629"/>
                  </a:cubicBezTo>
                  <a:cubicBezTo>
                    <a:pt x="54" y="624"/>
                    <a:pt x="52" y="617"/>
                    <a:pt x="50" y="613"/>
                  </a:cubicBezTo>
                  <a:cubicBezTo>
                    <a:pt x="32" y="583"/>
                    <a:pt x="40" y="553"/>
                    <a:pt x="71" y="537"/>
                  </a:cubicBezTo>
                  <a:cubicBezTo>
                    <a:pt x="75" y="535"/>
                    <a:pt x="79" y="529"/>
                    <a:pt x="79" y="525"/>
                  </a:cubicBezTo>
                  <a:cubicBezTo>
                    <a:pt x="79" y="486"/>
                    <a:pt x="80" y="446"/>
                    <a:pt x="79" y="407"/>
                  </a:cubicBezTo>
                  <a:cubicBezTo>
                    <a:pt x="79" y="402"/>
                    <a:pt x="74" y="395"/>
                    <a:pt x="70" y="392"/>
                  </a:cubicBezTo>
                  <a:cubicBezTo>
                    <a:pt x="58" y="386"/>
                    <a:pt x="45" y="381"/>
                    <a:pt x="31" y="374"/>
                  </a:cubicBezTo>
                  <a:cubicBezTo>
                    <a:pt x="36" y="371"/>
                    <a:pt x="40" y="368"/>
                    <a:pt x="44" y="366"/>
                  </a:cubicBezTo>
                  <a:cubicBezTo>
                    <a:pt x="237" y="259"/>
                    <a:pt x="431" y="151"/>
                    <a:pt x="624" y="44"/>
                  </a:cubicBezTo>
                  <a:cubicBezTo>
                    <a:pt x="647" y="31"/>
                    <a:pt x="670" y="19"/>
                    <a:pt x="692" y="5"/>
                  </a:cubicBezTo>
                  <a:cubicBezTo>
                    <a:pt x="702" y="0"/>
                    <a:pt x="709" y="1"/>
                    <a:pt x="718" y="5"/>
                  </a:cubicBezTo>
                  <a:cubicBezTo>
                    <a:pt x="897" y="96"/>
                    <a:pt x="1076" y="185"/>
                    <a:pt x="1255" y="275"/>
                  </a:cubicBezTo>
                  <a:cubicBezTo>
                    <a:pt x="1289" y="293"/>
                    <a:pt x="1324" y="310"/>
                    <a:pt x="1360" y="328"/>
                  </a:cubicBezTo>
                  <a:cubicBezTo>
                    <a:pt x="1339" y="340"/>
                    <a:pt x="1320" y="350"/>
                    <a:pt x="1302" y="360"/>
                  </a:cubicBezTo>
                  <a:cubicBezTo>
                    <a:pt x="1109" y="462"/>
                    <a:pt x="916" y="564"/>
                    <a:pt x="723" y="666"/>
                  </a:cubicBezTo>
                  <a:cubicBezTo>
                    <a:pt x="711" y="672"/>
                    <a:pt x="701" y="674"/>
                    <a:pt x="688" y="668"/>
                  </a:cubicBezTo>
                  <a:cubicBezTo>
                    <a:pt x="496" y="582"/>
                    <a:pt x="304" y="496"/>
                    <a:pt x="112" y="411"/>
                  </a:cubicBezTo>
                  <a:cubicBezTo>
                    <a:pt x="108" y="409"/>
                    <a:pt x="103" y="407"/>
                    <a:pt x="96" y="404"/>
                  </a:cubicBezTo>
                  <a:close/>
                </a:path>
              </a:pathLst>
            </a:custGeom>
            <a:solidFill>
              <a:srgbClr val="071F6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zh-HK" altLang="en-US" sz="1800" b="0" i="0" u="none" strike="noStrike" kern="1200" cap="none" spc="0" normalizeH="0" baseline="0" noProof="0">
                <a:ln>
                  <a:noFill/>
                </a:ln>
                <a:solidFill>
                  <a:srgbClr val="3D3F41"/>
                </a:solidFill>
                <a:effectLst/>
                <a:uLnTx/>
                <a:uFillTx/>
                <a:latin typeface="Arial"/>
                <a:ea typeface="微软雅黑"/>
                <a:cs typeface="+mn-cs"/>
              </a:endParaRPr>
            </a:p>
          </p:txBody>
        </p:sp>
        <p:sp>
          <p:nvSpPr>
            <p:cNvPr id="19" name="Freeform 7"/>
            <p:cNvSpPr>
              <a:spLocks/>
            </p:cNvSpPr>
            <p:nvPr/>
          </p:nvSpPr>
          <p:spPr bwMode="auto">
            <a:xfrm>
              <a:off x="1829" y="1959"/>
              <a:ext cx="2000" cy="947"/>
            </a:xfrm>
            <a:custGeom>
              <a:avLst/>
              <a:gdLst>
                <a:gd name="T0" fmla="*/ 0 w 845"/>
                <a:gd name="T1" fmla="*/ 147 h 400"/>
                <a:gd name="T2" fmla="*/ 78 w 845"/>
                <a:gd name="T3" fmla="*/ 32 h 400"/>
                <a:gd name="T4" fmla="*/ 96 w 845"/>
                <a:gd name="T5" fmla="*/ 28 h 400"/>
                <a:gd name="T6" fmla="*/ 262 w 845"/>
                <a:gd name="T7" fmla="*/ 101 h 400"/>
                <a:gd name="T8" fmla="*/ 417 w 845"/>
                <a:gd name="T9" fmla="*/ 170 h 400"/>
                <a:gd name="T10" fmla="*/ 434 w 845"/>
                <a:gd name="T11" fmla="*/ 167 h 400"/>
                <a:gd name="T12" fmla="*/ 724 w 845"/>
                <a:gd name="T13" fmla="*/ 13 h 400"/>
                <a:gd name="T14" fmla="*/ 749 w 845"/>
                <a:gd name="T15" fmla="*/ 0 h 400"/>
                <a:gd name="T16" fmla="*/ 845 w 845"/>
                <a:gd name="T17" fmla="*/ 143 h 400"/>
                <a:gd name="T18" fmla="*/ 743 w 845"/>
                <a:gd name="T19" fmla="*/ 207 h 400"/>
                <a:gd name="T20" fmla="*/ 448 w 845"/>
                <a:gd name="T21" fmla="*/ 393 h 400"/>
                <a:gd name="T22" fmla="*/ 421 w 845"/>
                <a:gd name="T23" fmla="*/ 394 h 400"/>
                <a:gd name="T24" fmla="*/ 8 w 845"/>
                <a:gd name="T25" fmla="*/ 153 h 400"/>
                <a:gd name="T26" fmla="*/ 0 w 845"/>
                <a:gd name="T27" fmla="*/ 147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5" h="400">
                  <a:moveTo>
                    <a:pt x="0" y="147"/>
                  </a:moveTo>
                  <a:cubicBezTo>
                    <a:pt x="27" y="108"/>
                    <a:pt x="53" y="70"/>
                    <a:pt x="78" y="32"/>
                  </a:cubicBezTo>
                  <a:cubicBezTo>
                    <a:pt x="84" y="24"/>
                    <a:pt x="89" y="25"/>
                    <a:pt x="96" y="28"/>
                  </a:cubicBezTo>
                  <a:cubicBezTo>
                    <a:pt x="151" y="53"/>
                    <a:pt x="206" y="77"/>
                    <a:pt x="262" y="101"/>
                  </a:cubicBezTo>
                  <a:cubicBezTo>
                    <a:pt x="313" y="124"/>
                    <a:pt x="365" y="147"/>
                    <a:pt x="417" y="170"/>
                  </a:cubicBezTo>
                  <a:cubicBezTo>
                    <a:pt x="421" y="172"/>
                    <a:pt x="429" y="170"/>
                    <a:pt x="434" y="167"/>
                  </a:cubicBezTo>
                  <a:cubicBezTo>
                    <a:pt x="531" y="116"/>
                    <a:pt x="627" y="65"/>
                    <a:pt x="724" y="13"/>
                  </a:cubicBezTo>
                  <a:cubicBezTo>
                    <a:pt x="732" y="9"/>
                    <a:pt x="740" y="5"/>
                    <a:pt x="749" y="0"/>
                  </a:cubicBezTo>
                  <a:cubicBezTo>
                    <a:pt x="781" y="48"/>
                    <a:pt x="813" y="95"/>
                    <a:pt x="845" y="143"/>
                  </a:cubicBezTo>
                  <a:cubicBezTo>
                    <a:pt x="811" y="165"/>
                    <a:pt x="777" y="186"/>
                    <a:pt x="743" y="207"/>
                  </a:cubicBezTo>
                  <a:cubicBezTo>
                    <a:pt x="645" y="269"/>
                    <a:pt x="546" y="331"/>
                    <a:pt x="448" y="393"/>
                  </a:cubicBezTo>
                  <a:cubicBezTo>
                    <a:pt x="438" y="399"/>
                    <a:pt x="431" y="400"/>
                    <a:pt x="421" y="394"/>
                  </a:cubicBezTo>
                  <a:cubicBezTo>
                    <a:pt x="284" y="313"/>
                    <a:pt x="146" y="233"/>
                    <a:pt x="8" y="153"/>
                  </a:cubicBezTo>
                  <a:cubicBezTo>
                    <a:pt x="6" y="151"/>
                    <a:pt x="3" y="149"/>
                    <a:pt x="0" y="147"/>
                  </a:cubicBezTo>
                  <a:close/>
                </a:path>
              </a:pathLst>
            </a:custGeom>
            <a:solidFill>
              <a:srgbClr val="071F6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zh-HK" altLang="en-US" sz="1800" b="0" i="0" u="none" strike="noStrike" kern="1200" cap="none" spc="0" normalizeH="0" baseline="0" noProof="0">
                <a:ln>
                  <a:noFill/>
                </a:ln>
                <a:solidFill>
                  <a:srgbClr val="3D3F41"/>
                </a:solidFill>
                <a:effectLst/>
                <a:uLnTx/>
                <a:uFillTx/>
                <a:latin typeface="Arial"/>
                <a:ea typeface="微软雅黑"/>
                <a:cs typeface="+mn-cs"/>
              </a:endParaRPr>
            </a:p>
          </p:txBody>
        </p:sp>
      </p:grpSp>
      <p:sp>
        <p:nvSpPr>
          <p:cNvPr id="20" name="矩形 19"/>
          <p:cNvSpPr/>
          <p:nvPr/>
        </p:nvSpPr>
        <p:spPr>
          <a:xfrm>
            <a:off x="2818546" y="2335723"/>
            <a:ext cx="8751880" cy="369332"/>
          </a:xfrm>
          <a:prstGeom prst="rect">
            <a:avLst/>
          </a:prstGeom>
        </p:spPr>
        <p:txBody>
          <a:bodyPr wrap="square">
            <a:spAutoFit/>
          </a:bodyPr>
          <a:lstStyle/>
          <a:p>
            <a:pPr lvl="0" defTabSz="457200">
              <a:defRPr/>
            </a:pPr>
            <a:r>
              <a:rPr lang="ja-JP" altLang="en-US" b="1" dirty="0">
                <a:solidFill>
                  <a:srgbClr val="3D3F41"/>
                </a:solidFill>
                <a:latin typeface="微软雅黑" panose="020B0503020204020204" pitchFamily="34" charset="-122"/>
                <a:ea typeface="微软雅黑" panose="020B0503020204020204" pitchFamily="34" charset="-122"/>
              </a:rPr>
              <a:t>大連理工大学</a:t>
            </a:r>
            <a:r>
              <a:rPr lang="en-US" altLang="ja-JP" b="1" dirty="0">
                <a:solidFill>
                  <a:srgbClr val="3D3F41"/>
                </a:solidFill>
                <a:latin typeface="微软雅黑" panose="020B0503020204020204" pitchFamily="34" charset="-122"/>
                <a:ea typeface="微软雅黑" panose="020B0503020204020204" pitchFamily="34" charset="-122"/>
              </a:rPr>
              <a:t>-</a:t>
            </a:r>
            <a:r>
              <a:rPr lang="ja-JP" altLang="en-US" b="1" dirty="0">
                <a:solidFill>
                  <a:srgbClr val="3D3F41"/>
                </a:solidFill>
                <a:latin typeface="微软雅黑" panose="020B0503020204020204" pitchFamily="34" charset="-122"/>
                <a:ea typeface="微软雅黑" panose="020B0503020204020204" pitchFamily="34" charset="-122"/>
              </a:rPr>
              <a:t>立命館大学 国際情報・ソフトウェア学部</a:t>
            </a:r>
            <a:endParaRPr kumimoji="0" lang="zh-CN" altLang="en-US" sz="1800" b="1" i="0" u="none" strike="noStrike" kern="1200" cap="none" spc="0" normalizeH="0" baseline="0" noProof="0" dirty="0">
              <a:ln>
                <a:noFill/>
              </a:ln>
              <a:solidFill>
                <a:srgbClr val="3D3F41"/>
              </a:solidFill>
              <a:effectLst/>
              <a:uLnTx/>
              <a:uFillTx/>
              <a:latin typeface="微软雅黑" panose="020B0503020204020204" pitchFamily="34" charset="-122"/>
              <a:ea typeface="微软雅黑" panose="020B0503020204020204" pitchFamily="34" charset="-122"/>
              <a:cs typeface="+mn-cs"/>
            </a:endParaRPr>
          </a:p>
        </p:txBody>
      </p:sp>
      <p:pic>
        <p:nvPicPr>
          <p:cNvPr id="7" name="222_The Dawn.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0103135" y="-1151965"/>
            <a:ext cx="609600" cy="609600"/>
          </a:xfrm>
          <a:prstGeom prst="rect">
            <a:avLst/>
          </a:prstGeom>
        </p:spPr>
      </p:pic>
      <p:pic>
        <p:nvPicPr>
          <p:cNvPr id="4" name="图片 3">
            <a:extLst>
              <a:ext uri="{FF2B5EF4-FFF2-40B4-BE49-F238E27FC236}">
                <a16:creationId xmlns:a16="http://schemas.microsoft.com/office/drawing/2014/main" id="{212B4C0A-CEC9-4B9F-9152-AA2FC83F04ED}"/>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 y="4874"/>
            <a:ext cx="1024216" cy="915770"/>
          </a:xfrm>
          <a:prstGeom prst="rect">
            <a:avLst/>
          </a:prstGeom>
        </p:spPr>
      </p:pic>
    </p:spTree>
    <p:extLst>
      <p:ext uri="{BB962C8B-B14F-4D97-AF65-F5344CB8AC3E}">
        <p14:creationId xmlns:p14="http://schemas.microsoft.com/office/powerpoint/2010/main" val="1619648035"/>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7"/>
                                        </p:tgtEl>
                                      </p:cBhvr>
                                    </p:cmd>
                                  </p:childTnLst>
                                </p:cTn>
                              </p:par>
                              <p:par>
                                <p:cTn id="7" presetID="2" presetClass="entr" presetSubtype="4" fill="hold" nodeType="withEffect">
                                  <p:stCondLst>
                                    <p:cond delay="0"/>
                                  </p:stCondLst>
                                  <p:childTnLst>
                                    <p:set>
                                      <p:cBhvr>
                                        <p:cTn id="8" dur="1" fill="hold">
                                          <p:stCondLst>
                                            <p:cond delay="0"/>
                                          </p:stCondLst>
                                        </p:cTn>
                                        <p:tgtEl>
                                          <p:spTgt spid="2"/>
                                        </p:tgtEl>
                                        <p:attrNameLst>
                                          <p:attrName>style.visibility</p:attrName>
                                        </p:attrNameLst>
                                      </p:cBhvr>
                                      <p:to>
                                        <p:strVal val="visible"/>
                                      </p:to>
                                    </p:set>
                                    <p:anim calcmode="lin" valueType="num">
                                      <p:cBhvr additive="base">
                                        <p:cTn id="9" dur="500" fill="hold"/>
                                        <p:tgtEl>
                                          <p:spTgt spid="2"/>
                                        </p:tgtEl>
                                        <p:attrNameLst>
                                          <p:attrName>ppt_x</p:attrName>
                                        </p:attrNameLst>
                                      </p:cBhvr>
                                      <p:tavLst>
                                        <p:tav tm="0">
                                          <p:val>
                                            <p:strVal val="#ppt_x"/>
                                          </p:val>
                                        </p:tav>
                                        <p:tav tm="100000">
                                          <p:val>
                                            <p:strVal val="#ppt_x"/>
                                          </p:val>
                                        </p:tav>
                                      </p:tavLst>
                                    </p:anim>
                                    <p:anim calcmode="lin" valueType="num">
                                      <p:cBhvr additive="base">
                                        <p:cTn id="10" dur="500" fill="hold"/>
                                        <p:tgtEl>
                                          <p:spTgt spid="2"/>
                                        </p:tgtEl>
                                        <p:attrNameLst>
                                          <p:attrName>ppt_y</p:attrName>
                                        </p:attrNameLst>
                                      </p:cBhvr>
                                      <p:tavLst>
                                        <p:tav tm="0">
                                          <p:val>
                                            <p:strVal val="1+#ppt_h/2"/>
                                          </p:val>
                                        </p:tav>
                                        <p:tav tm="100000">
                                          <p:val>
                                            <p:strVal val="#ppt_y"/>
                                          </p:val>
                                        </p:tav>
                                      </p:tavLst>
                                    </p:anim>
                                  </p:childTnLst>
                                </p:cTn>
                              </p:par>
                            </p:childTnLst>
                          </p:cTn>
                        </p:par>
                        <p:par>
                          <p:cTn id="11" fill="hold">
                            <p:stCondLst>
                              <p:cond delay="500"/>
                            </p:stCondLst>
                            <p:childTnLst>
                              <p:par>
                                <p:cTn id="12" presetID="14" presetClass="entr" presetSubtype="10" fill="hold" nodeType="afterEffect">
                                  <p:stCondLst>
                                    <p:cond delay="0"/>
                                  </p:stCondLst>
                                  <p:childTnLst>
                                    <p:set>
                                      <p:cBhvr>
                                        <p:cTn id="13" dur="1" fill="hold">
                                          <p:stCondLst>
                                            <p:cond delay="0"/>
                                          </p:stCondLst>
                                        </p:cTn>
                                        <p:tgtEl>
                                          <p:spTgt spid="17"/>
                                        </p:tgtEl>
                                        <p:attrNameLst>
                                          <p:attrName>style.visibility</p:attrName>
                                        </p:attrNameLst>
                                      </p:cBhvr>
                                      <p:to>
                                        <p:strVal val="visible"/>
                                      </p:to>
                                    </p:set>
                                    <p:animEffect transition="in" filter="randombar(horizontal)">
                                      <p:cBhvr>
                                        <p:cTn id="14" dur="500"/>
                                        <p:tgtEl>
                                          <p:spTgt spid="17"/>
                                        </p:tgtEl>
                                      </p:cBhvr>
                                    </p:animEffect>
                                  </p:childTnLst>
                                </p:cTn>
                              </p:par>
                            </p:childTnLst>
                          </p:cTn>
                        </p:par>
                        <p:par>
                          <p:cTn id="15" fill="hold">
                            <p:stCondLst>
                              <p:cond delay="1000"/>
                            </p:stCondLst>
                            <p:childTnLst>
                              <p:par>
                                <p:cTn id="16" presetID="42" presetClass="entr" presetSubtype="0" fill="hold" grpId="0" nodeType="after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fade">
                                      <p:cBhvr>
                                        <p:cTn id="18" dur="1000"/>
                                        <p:tgtEl>
                                          <p:spTgt spid="13"/>
                                        </p:tgtEl>
                                      </p:cBhvr>
                                    </p:animEffect>
                                    <p:anim calcmode="lin" valueType="num">
                                      <p:cBhvr>
                                        <p:cTn id="19" dur="1000" fill="hold"/>
                                        <p:tgtEl>
                                          <p:spTgt spid="13"/>
                                        </p:tgtEl>
                                        <p:attrNameLst>
                                          <p:attrName>ppt_x</p:attrName>
                                        </p:attrNameLst>
                                      </p:cBhvr>
                                      <p:tavLst>
                                        <p:tav tm="0">
                                          <p:val>
                                            <p:strVal val="#ppt_x"/>
                                          </p:val>
                                        </p:tav>
                                        <p:tav tm="100000">
                                          <p:val>
                                            <p:strVal val="#ppt_x"/>
                                          </p:val>
                                        </p:tav>
                                      </p:tavLst>
                                    </p:anim>
                                    <p:anim calcmode="lin" valueType="num">
                                      <p:cBhvr>
                                        <p:cTn id="20" dur="1000" fill="hold"/>
                                        <p:tgtEl>
                                          <p:spTgt spid="13"/>
                                        </p:tgtEl>
                                        <p:attrNameLst>
                                          <p:attrName>ppt_y</p:attrName>
                                        </p:attrNameLst>
                                      </p:cBhvr>
                                      <p:tavLst>
                                        <p:tav tm="0">
                                          <p:val>
                                            <p:strVal val="#ppt_y+.1"/>
                                          </p:val>
                                        </p:tav>
                                        <p:tav tm="100000">
                                          <p:val>
                                            <p:strVal val="#ppt_y"/>
                                          </p:val>
                                        </p:tav>
                                      </p:tavLst>
                                    </p:anim>
                                  </p:childTnLst>
                                </p:cTn>
                              </p:par>
                            </p:childTnLst>
                          </p:cTn>
                        </p:par>
                        <p:par>
                          <p:cTn id="21" fill="hold">
                            <p:stCondLst>
                              <p:cond delay="2000"/>
                            </p:stCondLst>
                            <p:childTnLst>
                              <p:par>
                                <p:cTn id="22" presetID="14" presetClass="entr" presetSubtype="10" fill="hold" grpId="0" nodeType="afterEffect">
                                  <p:stCondLst>
                                    <p:cond delay="0"/>
                                  </p:stCondLst>
                                  <p:childTnLst>
                                    <p:set>
                                      <p:cBhvr>
                                        <p:cTn id="23" dur="1" fill="hold">
                                          <p:stCondLst>
                                            <p:cond delay="0"/>
                                          </p:stCondLst>
                                        </p:cTn>
                                        <p:tgtEl>
                                          <p:spTgt spid="20"/>
                                        </p:tgtEl>
                                        <p:attrNameLst>
                                          <p:attrName>style.visibility</p:attrName>
                                        </p:attrNameLst>
                                      </p:cBhvr>
                                      <p:to>
                                        <p:strVal val="visible"/>
                                      </p:to>
                                    </p:set>
                                    <p:animEffect transition="in" filter="randombar(horizontal)">
                                      <p:cBhvr>
                                        <p:cTn id="24" dur="500"/>
                                        <p:tgtEl>
                                          <p:spTgt spid="20"/>
                                        </p:tgtEl>
                                      </p:cBhvr>
                                    </p:animEffect>
                                  </p:childTnLst>
                                </p:cTn>
                              </p:par>
                            </p:childTnLst>
                          </p:cTn>
                        </p:par>
                        <p:par>
                          <p:cTn id="25" fill="hold">
                            <p:stCondLst>
                              <p:cond delay="2500"/>
                            </p:stCondLst>
                            <p:childTnLst>
                              <p:par>
                                <p:cTn id="26" presetID="22" presetClass="entr" presetSubtype="2" fill="hold" nodeType="afterEffect">
                                  <p:stCondLst>
                                    <p:cond delay="0"/>
                                  </p:stCondLst>
                                  <p:childTnLst>
                                    <p:set>
                                      <p:cBhvr>
                                        <p:cTn id="27" dur="1" fill="hold">
                                          <p:stCondLst>
                                            <p:cond delay="0"/>
                                          </p:stCondLst>
                                        </p:cTn>
                                        <p:tgtEl>
                                          <p:spTgt spid="3"/>
                                        </p:tgtEl>
                                        <p:attrNameLst>
                                          <p:attrName>style.visibility</p:attrName>
                                        </p:attrNameLst>
                                      </p:cBhvr>
                                      <p:to>
                                        <p:strVal val="visible"/>
                                      </p:to>
                                    </p:set>
                                    <p:animEffect transition="in" filter="wipe(right)">
                                      <p:cBhvr>
                                        <p:cTn id="28" dur="500"/>
                                        <p:tgtEl>
                                          <p:spTgt spid="3"/>
                                        </p:tgtEl>
                                      </p:cBhvr>
                                    </p:animEffect>
                                  </p:childTnLst>
                                </p:cTn>
                              </p:par>
                            </p:childTnLst>
                          </p:cTn>
                        </p:par>
                        <p:par>
                          <p:cTn id="29" fill="hold">
                            <p:stCondLst>
                              <p:cond delay="3000"/>
                            </p:stCondLst>
                            <p:childTnLst>
                              <p:par>
                                <p:cTn id="30" presetID="2" presetClass="entr" presetSubtype="2" fill="hold" grpId="0" nodeType="afterEffect">
                                  <p:stCondLst>
                                    <p:cond delay="0"/>
                                  </p:stCondLst>
                                  <p:childTnLst>
                                    <p:set>
                                      <p:cBhvr>
                                        <p:cTn id="31" dur="1" fill="hold">
                                          <p:stCondLst>
                                            <p:cond delay="0"/>
                                          </p:stCondLst>
                                        </p:cTn>
                                        <p:tgtEl>
                                          <p:spTgt spid="9"/>
                                        </p:tgtEl>
                                        <p:attrNameLst>
                                          <p:attrName>style.visibility</p:attrName>
                                        </p:attrNameLst>
                                      </p:cBhvr>
                                      <p:to>
                                        <p:strVal val="visible"/>
                                      </p:to>
                                    </p:set>
                                    <p:anim calcmode="lin" valueType="num">
                                      <p:cBhvr additive="base">
                                        <p:cTn id="32" dur="500" fill="hold"/>
                                        <p:tgtEl>
                                          <p:spTgt spid="9"/>
                                        </p:tgtEl>
                                        <p:attrNameLst>
                                          <p:attrName>ppt_x</p:attrName>
                                        </p:attrNameLst>
                                      </p:cBhvr>
                                      <p:tavLst>
                                        <p:tav tm="0">
                                          <p:val>
                                            <p:strVal val="1+#ppt_w/2"/>
                                          </p:val>
                                        </p:tav>
                                        <p:tav tm="100000">
                                          <p:val>
                                            <p:strVal val="#ppt_x"/>
                                          </p:val>
                                        </p:tav>
                                      </p:tavLst>
                                    </p:anim>
                                    <p:anim calcmode="lin" valueType="num">
                                      <p:cBhvr additive="base">
                                        <p:cTn id="33" dur="500" fill="hold"/>
                                        <p:tgtEl>
                                          <p:spTgt spid="9"/>
                                        </p:tgtEl>
                                        <p:attrNameLst>
                                          <p:attrName>ppt_y</p:attrName>
                                        </p:attrNameLst>
                                      </p:cBhvr>
                                      <p:tavLst>
                                        <p:tav tm="0">
                                          <p:val>
                                            <p:strVal val="#ppt_y"/>
                                          </p:val>
                                        </p:tav>
                                        <p:tav tm="100000">
                                          <p:val>
                                            <p:strVal val="#ppt_y"/>
                                          </p:val>
                                        </p:tav>
                                      </p:tavLst>
                                    </p:anim>
                                  </p:childTnLst>
                                </p:cTn>
                              </p:par>
                            </p:childTnLst>
                          </p:cTn>
                        </p:par>
                        <p:par>
                          <p:cTn id="34" fill="hold">
                            <p:stCondLst>
                              <p:cond delay="3500"/>
                            </p:stCondLst>
                            <p:childTnLst>
                              <p:par>
                                <p:cTn id="35" presetID="2" presetClass="entr" presetSubtype="2" fill="hold" grpId="0" nodeType="afterEffect">
                                  <p:stCondLst>
                                    <p:cond delay="0"/>
                                  </p:stCondLst>
                                  <p:childTnLst>
                                    <p:set>
                                      <p:cBhvr>
                                        <p:cTn id="36" dur="1" fill="hold">
                                          <p:stCondLst>
                                            <p:cond delay="0"/>
                                          </p:stCondLst>
                                        </p:cTn>
                                        <p:tgtEl>
                                          <p:spTgt spid="14"/>
                                        </p:tgtEl>
                                        <p:attrNameLst>
                                          <p:attrName>style.visibility</p:attrName>
                                        </p:attrNameLst>
                                      </p:cBhvr>
                                      <p:to>
                                        <p:strVal val="visible"/>
                                      </p:to>
                                    </p:set>
                                    <p:anim calcmode="lin" valueType="num">
                                      <p:cBhvr additive="base">
                                        <p:cTn id="37" dur="500" fill="hold"/>
                                        <p:tgtEl>
                                          <p:spTgt spid="14"/>
                                        </p:tgtEl>
                                        <p:attrNameLst>
                                          <p:attrName>ppt_x</p:attrName>
                                        </p:attrNameLst>
                                      </p:cBhvr>
                                      <p:tavLst>
                                        <p:tav tm="0">
                                          <p:val>
                                            <p:strVal val="1+#ppt_w/2"/>
                                          </p:val>
                                        </p:tav>
                                        <p:tav tm="100000">
                                          <p:val>
                                            <p:strVal val="#ppt_x"/>
                                          </p:val>
                                        </p:tav>
                                      </p:tavLst>
                                    </p:anim>
                                    <p:anim calcmode="lin" valueType="num">
                                      <p:cBhvr additive="base">
                                        <p:cTn id="38" dur="5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39" repeatCount="indefinite" fill="remove" display="0">
                  <p:stCondLst>
                    <p:cond delay="indefinite"/>
                  </p:stCondLst>
                  <p:endCondLst>
                    <p:cond evt="onStopAudio" delay="0">
                      <p:tgtEl>
                        <p:sldTgt/>
                      </p:tgtEl>
                    </p:cond>
                  </p:endCondLst>
                </p:cTn>
                <p:tgtEl>
                  <p:spTgt spid="7"/>
                </p:tgtEl>
              </p:cMediaNode>
            </p:audio>
          </p:childTnLst>
        </p:cTn>
      </p:par>
    </p:tnLst>
    <p:bldLst>
      <p:bldP spid="14" grpId="0"/>
      <p:bldP spid="9" grpId="0"/>
      <p:bldP spid="13" grpId="0"/>
      <p:bldP spid="20"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sym typeface="+mn-ea"/>
              </a:rPr>
              <a:t>2-1</a:t>
            </a:r>
            <a:r>
              <a:rPr kumimoji="1" lang="en-US" altLang="zh-CN" b="0" noProof="0" dirty="0">
                <a:ln>
                  <a:noFill/>
                </a:ln>
                <a:solidFill>
                  <a:srgbClr val="002060"/>
                </a:solidFill>
                <a:uLnTx/>
                <a:uFillTx/>
                <a:latin typeface="Arial" panose="020B0604020202090204"/>
                <a:ea typeface="微软雅黑"/>
                <a:cs typeface="+mn-cs"/>
                <a:sym typeface="+mn-ea"/>
              </a:rPr>
              <a:t>指紋認識アプリケーション</a:t>
            </a:r>
            <a:r>
              <a:rPr kumimoji="1" lang="en-US" altLang="zh-CN" b="0" noProof="0" dirty="0">
                <a:ln>
                  <a:noFill/>
                </a:ln>
                <a:solidFill>
                  <a:srgbClr val="FFFFFF"/>
                </a:solidFill>
                <a:uLnTx/>
                <a:uFillTx/>
                <a:latin typeface="Arial" panose="020B0604020202090204"/>
                <a:ea typeface="微软雅黑"/>
                <a:cs typeface="+mn-cs"/>
                <a:sym typeface="+mn-ea"/>
              </a:rPr>
              <a:t>指</a:t>
            </a:r>
            <a:endParaRPr lang="zh-CN" altLang="en-US" dirty="0">
              <a:solidFill>
                <a:srgbClr val="071F65"/>
              </a:solidFill>
            </a:endParaRPr>
          </a:p>
        </p:txBody>
      </p:sp>
      <p:sp>
        <p:nvSpPr>
          <p:cNvPr id="4" name="幻灯片编号占位符 3"/>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defRPr/>
            </a:pPr>
            <a:fld id="{23DA680B-B80A-2545-AB30-B9870FE9052E}" type="slidenum">
              <a:rPr kumimoji="0" lang="zh-CN" altLang="en-US" sz="1200" b="0" i="0" u="none" strike="noStrike" kern="1200" cap="none" spc="0" normalizeH="0" baseline="0" noProof="0" smtClean="0">
                <a:ln>
                  <a:noFill/>
                </a:ln>
                <a:solidFill>
                  <a:srgbClr val="3D3F41">
                    <a:tint val="75000"/>
                  </a:srgbClr>
                </a:solidFill>
                <a:effectLst/>
                <a:uLnTx/>
                <a:uFillTx/>
                <a:latin typeface="Arial" panose="020B0604020202090204"/>
                <a:ea typeface="微软雅黑"/>
                <a:cs typeface="+mn-cs"/>
              </a:rPr>
              <a:t>10</a:t>
            </a:fld>
            <a:endParaRPr kumimoji="0" lang="zh-CN" altLang="en-US" sz="1200" b="0" i="0" u="none" strike="noStrike" kern="1200" cap="none" spc="0" normalizeH="0" baseline="0" noProof="0">
              <a:ln>
                <a:noFill/>
              </a:ln>
              <a:solidFill>
                <a:srgbClr val="3D3F41">
                  <a:tint val="75000"/>
                </a:srgbClr>
              </a:solidFill>
              <a:effectLst/>
              <a:uLnTx/>
              <a:uFillTx/>
              <a:latin typeface="Arial" panose="020B0604020202090204"/>
              <a:ea typeface="微软雅黑"/>
              <a:cs typeface="+mn-cs"/>
            </a:endParaRPr>
          </a:p>
        </p:txBody>
      </p:sp>
      <p:pic>
        <p:nvPicPr>
          <p:cNvPr id="12" name="图片 11" descr="BB6836E0B9D369101F6454ACD44F1A08"/>
          <p:cNvPicPr>
            <a:picLocks noChangeAspect="1"/>
          </p:cNvPicPr>
          <p:nvPr/>
        </p:nvPicPr>
        <p:blipFill>
          <a:blip r:embed="rId3"/>
          <a:stretch>
            <a:fillRect/>
          </a:stretch>
        </p:blipFill>
        <p:spPr>
          <a:xfrm>
            <a:off x="159385" y="83820"/>
            <a:ext cx="890270" cy="795655"/>
          </a:xfrm>
          <a:prstGeom prst="rect">
            <a:avLst/>
          </a:prstGeom>
        </p:spPr>
      </p:pic>
      <p:pic>
        <p:nvPicPr>
          <p:cNvPr id="3" name="图片 2" descr="A6433F94ED023F2A8703F819AB67973F"/>
          <p:cNvPicPr>
            <a:picLocks noChangeAspect="1"/>
          </p:cNvPicPr>
          <p:nvPr/>
        </p:nvPicPr>
        <p:blipFill>
          <a:blip r:embed="rId4"/>
          <a:stretch>
            <a:fillRect/>
          </a:stretch>
        </p:blipFill>
        <p:spPr>
          <a:xfrm>
            <a:off x="6896100" y="1492250"/>
            <a:ext cx="3784600" cy="1943100"/>
          </a:xfrm>
          <a:prstGeom prst="rect">
            <a:avLst/>
          </a:prstGeom>
        </p:spPr>
      </p:pic>
      <p:pic>
        <p:nvPicPr>
          <p:cNvPr id="5" name="图片 4" descr="E47A88E4DE08555BE93DC520EECA7967"/>
          <p:cNvPicPr>
            <a:picLocks noChangeAspect="1"/>
          </p:cNvPicPr>
          <p:nvPr/>
        </p:nvPicPr>
        <p:blipFill>
          <a:blip r:embed="rId5"/>
          <a:stretch>
            <a:fillRect/>
          </a:stretch>
        </p:blipFill>
        <p:spPr>
          <a:xfrm>
            <a:off x="1282700" y="3917950"/>
            <a:ext cx="4465955" cy="2264410"/>
          </a:xfrm>
          <a:prstGeom prst="rect">
            <a:avLst/>
          </a:prstGeom>
        </p:spPr>
      </p:pic>
      <p:sp>
        <p:nvSpPr>
          <p:cNvPr id="6" name="文本框 5"/>
          <p:cNvSpPr txBox="1"/>
          <p:nvPr/>
        </p:nvSpPr>
        <p:spPr>
          <a:xfrm>
            <a:off x="1282700" y="1492250"/>
            <a:ext cx="4765675" cy="2091690"/>
          </a:xfrm>
          <a:prstGeom prst="rect">
            <a:avLst/>
          </a:prstGeom>
          <a:noFill/>
        </p:spPr>
        <p:txBody>
          <a:bodyPr wrap="square" rtlCol="0">
            <a:spAutoFit/>
          </a:bodyPr>
          <a:lstStyle/>
          <a:p>
            <a:pPr algn="l">
              <a:lnSpc>
                <a:spcPct val="130000"/>
              </a:lnSpc>
            </a:pPr>
            <a:r>
              <a:rPr lang="zh-CN" altLang="en-US" sz="2000" dirty="0">
                <a:solidFill>
                  <a:srgbClr val="002060"/>
                </a:solidFill>
                <a:latin typeface="Arial" panose="020B0604020202090204" pitchFamily="34" charset="0"/>
                <a:ea typeface="微软雅黑" panose="020B0503020204020204" pitchFamily="34" charset="-122"/>
              </a:rPr>
              <a:t>指紋は、人間の指の前部皮膚の不均一な線を指します。 線は規則的に配置され、さまざまなパターンを形成します。 尾根の始点、終点、接合部、交差点は、指紋の特徴点と呼ばれます。</a:t>
            </a:r>
          </a:p>
        </p:txBody>
      </p:sp>
      <p:sp>
        <p:nvSpPr>
          <p:cNvPr id="7" name="文本框 6"/>
          <p:cNvSpPr txBox="1"/>
          <p:nvPr/>
        </p:nvSpPr>
        <p:spPr>
          <a:xfrm>
            <a:off x="6268085" y="4106545"/>
            <a:ext cx="4512945" cy="1691640"/>
          </a:xfrm>
          <a:prstGeom prst="rect">
            <a:avLst/>
          </a:prstGeom>
          <a:noFill/>
        </p:spPr>
        <p:txBody>
          <a:bodyPr wrap="square" rtlCol="0">
            <a:spAutoFit/>
          </a:bodyPr>
          <a:lstStyle/>
          <a:p>
            <a:pPr algn="l">
              <a:lnSpc>
                <a:spcPct val="130000"/>
              </a:lnSpc>
            </a:pPr>
            <a:r>
              <a:rPr lang="zh-CN" altLang="en-US" sz="2000" dirty="0">
                <a:solidFill>
                  <a:srgbClr val="002060"/>
                </a:solidFill>
                <a:latin typeface="Arial" panose="020B0604020202090204" pitchFamily="34" charset="0"/>
                <a:ea typeface="微软雅黑" panose="020B0503020204020204" pitchFamily="34" charset="-122"/>
              </a:rPr>
              <a:t>电容式：指紋採取ビューは、皮膚とスクリーンに対する接触によって指紋のパターンを識別し、指紋を記録し、検証する。</a:t>
            </a:r>
          </a:p>
        </p:txBody>
      </p:sp>
    </p:spTree>
  </p:cSld>
  <p:clrMapOvr>
    <a:masterClrMapping/>
  </p:clrMapOvr>
  <p:transition spd="slow" advClick="0" advTm="0">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solidFill>
                  <a:srgbClr val="071F65"/>
                </a:solidFill>
              </a:rPr>
              <a:t>2-1</a:t>
            </a:r>
            <a:r>
              <a:rPr kumimoji="1" lang="en-US" altLang="zh-CN" b="0" noProof="0" dirty="0">
                <a:ln>
                  <a:noFill/>
                </a:ln>
                <a:solidFill>
                  <a:srgbClr val="002060"/>
                </a:solidFill>
                <a:uLnTx/>
                <a:uFillTx/>
                <a:latin typeface="Arial" panose="020B0604020202090204"/>
                <a:ea typeface="微软雅黑"/>
                <a:cs typeface="+mn-cs"/>
                <a:sym typeface="+mn-ea"/>
              </a:rPr>
              <a:t>指紋認識アプリケーション</a:t>
            </a:r>
            <a:r>
              <a:rPr kumimoji="1" lang="en-US" altLang="zh-CN" b="0" noProof="0" dirty="0">
                <a:ln>
                  <a:noFill/>
                </a:ln>
                <a:solidFill>
                  <a:srgbClr val="FFFFFF"/>
                </a:solidFill>
                <a:uLnTx/>
                <a:uFillTx/>
                <a:latin typeface="Arial" panose="020B0604020202090204"/>
                <a:ea typeface="微软雅黑"/>
                <a:cs typeface="+mn-cs"/>
                <a:sym typeface="+mn-ea"/>
              </a:rPr>
              <a:t>指紋認識アプリケーション</a:t>
            </a:r>
            <a:endParaRPr lang="zh-CN" altLang="en-US" dirty="0">
              <a:solidFill>
                <a:srgbClr val="071F65"/>
              </a:solidFill>
            </a:endParaRPr>
          </a:p>
        </p:txBody>
      </p:sp>
      <p:sp>
        <p:nvSpPr>
          <p:cNvPr id="4" name="幻灯片编号占位符 3"/>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defRPr/>
            </a:pPr>
            <a:fld id="{23DA680B-B80A-2545-AB30-B9870FE9052E}" type="slidenum">
              <a:rPr kumimoji="0" lang="zh-CN" altLang="en-US" sz="1200" b="0" i="0" u="none" strike="noStrike" kern="1200" cap="none" spc="0" normalizeH="0" baseline="0" noProof="0" smtClean="0">
                <a:ln>
                  <a:noFill/>
                </a:ln>
                <a:solidFill>
                  <a:srgbClr val="3D3F41">
                    <a:tint val="75000"/>
                  </a:srgbClr>
                </a:solidFill>
                <a:effectLst/>
                <a:uLnTx/>
                <a:uFillTx/>
                <a:latin typeface="Arial" panose="020B0604020202090204"/>
                <a:ea typeface="微软雅黑"/>
                <a:cs typeface="+mn-cs"/>
              </a:rPr>
              <a:t>11</a:t>
            </a:fld>
            <a:endParaRPr kumimoji="0" lang="zh-CN" altLang="en-US" sz="1200" b="0" i="0" u="none" strike="noStrike" kern="1200" cap="none" spc="0" normalizeH="0" baseline="0" noProof="0">
              <a:ln>
                <a:noFill/>
              </a:ln>
              <a:solidFill>
                <a:srgbClr val="3D3F41">
                  <a:tint val="75000"/>
                </a:srgbClr>
              </a:solidFill>
              <a:effectLst/>
              <a:uLnTx/>
              <a:uFillTx/>
              <a:latin typeface="Arial" panose="020B0604020202090204"/>
              <a:ea typeface="微软雅黑"/>
              <a:cs typeface="+mn-cs"/>
            </a:endParaRPr>
          </a:p>
        </p:txBody>
      </p:sp>
      <p:pic>
        <p:nvPicPr>
          <p:cNvPr id="12" name="图片 11" descr="BB6836E0B9D369101F6454ACD44F1A08"/>
          <p:cNvPicPr>
            <a:picLocks noChangeAspect="1"/>
          </p:cNvPicPr>
          <p:nvPr/>
        </p:nvPicPr>
        <p:blipFill>
          <a:blip r:embed="rId3"/>
          <a:stretch>
            <a:fillRect/>
          </a:stretch>
        </p:blipFill>
        <p:spPr>
          <a:xfrm>
            <a:off x="159385" y="83820"/>
            <a:ext cx="890270" cy="795655"/>
          </a:xfrm>
          <a:prstGeom prst="rect">
            <a:avLst/>
          </a:prstGeom>
        </p:spPr>
      </p:pic>
      <p:pic>
        <p:nvPicPr>
          <p:cNvPr id="3" name="图片 2" descr="4A4234FB105E3F9A4A4D1B5008ADD36B"/>
          <p:cNvPicPr>
            <a:picLocks noChangeAspect="1"/>
          </p:cNvPicPr>
          <p:nvPr/>
        </p:nvPicPr>
        <p:blipFill>
          <a:blip r:embed="rId4"/>
          <a:stretch>
            <a:fillRect/>
          </a:stretch>
        </p:blipFill>
        <p:spPr>
          <a:xfrm>
            <a:off x="6377305" y="1523365"/>
            <a:ext cx="4601845" cy="3140075"/>
          </a:xfrm>
          <a:prstGeom prst="rect">
            <a:avLst/>
          </a:prstGeom>
        </p:spPr>
      </p:pic>
      <p:sp>
        <p:nvSpPr>
          <p:cNvPr id="5" name="文本框 4"/>
          <p:cNvSpPr txBox="1"/>
          <p:nvPr/>
        </p:nvSpPr>
        <p:spPr>
          <a:xfrm>
            <a:off x="908050" y="1327785"/>
            <a:ext cx="4918710" cy="3531870"/>
          </a:xfrm>
          <a:prstGeom prst="rect">
            <a:avLst/>
          </a:prstGeom>
          <a:noFill/>
        </p:spPr>
        <p:txBody>
          <a:bodyPr wrap="square" rtlCol="0">
            <a:spAutoFit/>
          </a:bodyPr>
          <a:lstStyle/>
          <a:p>
            <a:pPr algn="l">
              <a:lnSpc>
                <a:spcPct val="130000"/>
              </a:lnSpc>
            </a:pPr>
            <a:r>
              <a:rPr lang="zh-CN" altLang="en-US" sz="3200" dirty="0">
                <a:solidFill>
                  <a:srgbClr val="002060"/>
                </a:solidFill>
                <a:latin typeface="Arial" panose="020B0604020202090204" pitchFamily="34" charset="0"/>
                <a:ea typeface="微软雅黑" panose="020B0503020204020204" pitchFamily="34" charset="-122"/>
              </a:rPr>
              <a:t>指紋認識アルゴリズム</a:t>
            </a:r>
          </a:p>
          <a:p>
            <a:pPr algn="l">
              <a:lnSpc>
                <a:spcPct val="130000"/>
              </a:lnSpc>
            </a:pPr>
            <a:endParaRPr lang="zh-CN" altLang="en-US" sz="2000" dirty="0">
              <a:solidFill>
                <a:srgbClr val="002060"/>
              </a:solidFill>
              <a:latin typeface="Arial" panose="020B0604020202090204" pitchFamily="34" charset="0"/>
              <a:ea typeface="微软雅黑" panose="020B0503020204020204" pitchFamily="34" charset="-122"/>
            </a:endParaRPr>
          </a:p>
          <a:p>
            <a:pPr algn="l">
              <a:lnSpc>
                <a:spcPct val="130000"/>
              </a:lnSpc>
            </a:pPr>
            <a:r>
              <a:rPr lang="zh-CN" altLang="en-US" sz="2000" dirty="0">
                <a:solidFill>
                  <a:srgbClr val="002060"/>
                </a:solidFill>
                <a:latin typeface="Arial" panose="020B0604020202090204" pitchFamily="34" charset="0"/>
                <a:ea typeface="微软雅黑" panose="020B0503020204020204" pitchFamily="34" charset="-122"/>
              </a:rPr>
              <a:t>現在の識別指紋アルゴリズムは主に全体的特徴と局所的特徴の両方から識別指紋を入手する。全体的な特徴としては、人の目で直接観察できる特徴として、紋様、モード領域、核心点、三角点、紋数などが挙げられます。</a:t>
            </a:r>
          </a:p>
        </p:txBody>
      </p:sp>
    </p:spTree>
  </p:cSld>
  <p:clrMapOvr>
    <a:masterClrMapping/>
  </p:clrMapOvr>
  <p:transition spd="slow" advClick="0" advTm="0">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solidFill>
                  <a:srgbClr val="002060"/>
                </a:solidFill>
              </a:rPr>
              <a:t>2-2</a:t>
            </a:r>
            <a:r>
              <a:rPr lang="en-US" altLang="zh-CN" b="0" noProof="0" dirty="0">
                <a:ln>
                  <a:noFill/>
                </a:ln>
                <a:solidFill>
                  <a:srgbClr val="002060"/>
                </a:solidFill>
                <a:uLnTx/>
                <a:uFillTx/>
                <a:latin typeface="Arial" panose="020B0604020202090204"/>
                <a:ea typeface="微软雅黑"/>
                <a:cs typeface="+mn-cs"/>
                <a:sym typeface="+mn-ea"/>
              </a:rPr>
              <a:t>情報セキュリティの議論</a:t>
            </a:r>
            <a:endParaRPr kumimoji="1" lang="en-US" altLang="zh-CN" b="0" noProof="0" dirty="0">
              <a:ln>
                <a:noFill/>
              </a:ln>
              <a:solidFill>
                <a:srgbClr val="002060"/>
              </a:solidFill>
              <a:uLnTx/>
              <a:uFillTx/>
              <a:latin typeface="Arial" panose="020B0604020202090204"/>
              <a:ea typeface="微软雅黑"/>
              <a:cs typeface="+mn-cs"/>
              <a:sym typeface="+mn-ea"/>
            </a:endParaRPr>
          </a:p>
        </p:txBody>
      </p:sp>
      <p:sp>
        <p:nvSpPr>
          <p:cNvPr id="4" name="幻灯片编号占位符 3"/>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defRPr/>
            </a:pPr>
            <a:fld id="{23DA680B-B80A-2545-AB30-B9870FE9052E}" type="slidenum">
              <a:rPr kumimoji="0" lang="zh-CN" altLang="en-US" sz="1200" b="0" i="0" u="none" strike="noStrike" kern="1200" cap="none" spc="0" normalizeH="0" baseline="0" noProof="0" smtClean="0">
                <a:ln>
                  <a:noFill/>
                </a:ln>
                <a:solidFill>
                  <a:srgbClr val="3D3F41">
                    <a:tint val="75000"/>
                  </a:srgbClr>
                </a:solidFill>
                <a:effectLst/>
                <a:uLnTx/>
                <a:uFillTx/>
                <a:latin typeface="Arial" panose="020B0604020202090204"/>
                <a:ea typeface="微软雅黑"/>
                <a:cs typeface="+mn-cs"/>
              </a:rPr>
              <a:t>12</a:t>
            </a:fld>
            <a:endParaRPr kumimoji="0" lang="zh-CN" altLang="en-US" sz="1200" b="0" i="0" u="none" strike="noStrike" kern="1200" cap="none" spc="0" normalizeH="0" baseline="0" noProof="0">
              <a:ln>
                <a:noFill/>
              </a:ln>
              <a:solidFill>
                <a:srgbClr val="3D3F41">
                  <a:tint val="75000"/>
                </a:srgbClr>
              </a:solidFill>
              <a:effectLst/>
              <a:uLnTx/>
              <a:uFillTx/>
              <a:latin typeface="Arial" panose="020B0604020202090204"/>
              <a:ea typeface="微软雅黑"/>
              <a:cs typeface="+mn-cs"/>
            </a:endParaRPr>
          </a:p>
        </p:txBody>
      </p:sp>
      <p:pic>
        <p:nvPicPr>
          <p:cNvPr id="12" name="图片 11" descr="BB6836E0B9D369101F6454ACD44F1A08"/>
          <p:cNvPicPr>
            <a:picLocks noChangeAspect="1"/>
          </p:cNvPicPr>
          <p:nvPr/>
        </p:nvPicPr>
        <p:blipFill>
          <a:blip r:embed="rId3"/>
          <a:stretch>
            <a:fillRect/>
          </a:stretch>
        </p:blipFill>
        <p:spPr>
          <a:xfrm>
            <a:off x="159385" y="83820"/>
            <a:ext cx="890270" cy="795655"/>
          </a:xfrm>
          <a:prstGeom prst="rect">
            <a:avLst/>
          </a:prstGeom>
        </p:spPr>
      </p:pic>
      <p:grpSp>
        <p:nvGrpSpPr>
          <p:cNvPr id="5" name="组合 4"/>
          <p:cNvGrpSpPr/>
          <p:nvPr/>
        </p:nvGrpSpPr>
        <p:grpSpPr>
          <a:xfrm>
            <a:off x="2698771" y="2271304"/>
            <a:ext cx="2693003" cy="2547828"/>
            <a:chOff x="2707026" y="2320834"/>
            <a:chExt cx="2693003" cy="2547828"/>
          </a:xfrm>
        </p:grpSpPr>
        <p:sp>
          <p:nvSpPr>
            <p:cNvPr id="6" name="任意多边形 5"/>
            <p:cNvSpPr/>
            <p:nvPr/>
          </p:nvSpPr>
          <p:spPr>
            <a:xfrm>
              <a:off x="3245679" y="2336345"/>
              <a:ext cx="1454150" cy="666750"/>
            </a:xfrm>
            <a:custGeom>
              <a:avLst/>
              <a:gdLst>
                <a:gd name="connsiteX0" fmla="*/ 0 w 845820"/>
                <a:gd name="connsiteY0" fmla="*/ 0 h 388620"/>
                <a:gd name="connsiteX1" fmla="*/ 845820 w 845820"/>
                <a:gd name="connsiteY1" fmla="*/ 0 h 388620"/>
                <a:gd name="connsiteX2" fmla="*/ 0 w 845820"/>
                <a:gd name="connsiteY2" fmla="*/ 388620 h 388620"/>
              </a:gdLst>
              <a:ahLst/>
              <a:cxnLst>
                <a:cxn ang="0">
                  <a:pos x="connsiteX0" y="connsiteY0"/>
                </a:cxn>
                <a:cxn ang="0">
                  <a:pos x="connsiteX1" y="connsiteY1"/>
                </a:cxn>
                <a:cxn ang="0">
                  <a:pos x="connsiteX2" y="connsiteY2"/>
                </a:cxn>
              </a:cxnLst>
              <a:rect l="l" t="t" r="r" b="b"/>
              <a:pathLst>
                <a:path w="845820" h="388620">
                  <a:moveTo>
                    <a:pt x="0" y="0"/>
                  </a:moveTo>
                  <a:lnTo>
                    <a:pt x="845820" y="0"/>
                  </a:lnTo>
                  <a:lnTo>
                    <a:pt x="0" y="388620"/>
                  </a:lnTo>
                  <a:close/>
                </a:path>
              </a:pathLst>
            </a:custGeom>
            <a:solidFill>
              <a:srgbClr val="071F6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FFFF"/>
                </a:solidFill>
                <a:effectLst/>
                <a:uLnTx/>
                <a:uFillTx/>
                <a:latin typeface="Arial" panose="020B0604020202090204"/>
                <a:ea typeface="微软雅黑"/>
                <a:cs typeface="+mn-cs"/>
              </a:endParaRPr>
            </a:p>
          </p:txBody>
        </p:sp>
        <p:sp>
          <p:nvSpPr>
            <p:cNvPr id="7" name="任意多边形 6"/>
            <p:cNvSpPr/>
            <p:nvPr/>
          </p:nvSpPr>
          <p:spPr>
            <a:xfrm rot="3600000">
              <a:off x="4059273" y="2795927"/>
              <a:ext cx="1454150" cy="668337"/>
            </a:xfrm>
            <a:custGeom>
              <a:avLst/>
              <a:gdLst>
                <a:gd name="connsiteX0" fmla="*/ 0 w 845820"/>
                <a:gd name="connsiteY0" fmla="*/ 0 h 388620"/>
                <a:gd name="connsiteX1" fmla="*/ 845820 w 845820"/>
                <a:gd name="connsiteY1" fmla="*/ 0 h 388620"/>
                <a:gd name="connsiteX2" fmla="*/ 0 w 845820"/>
                <a:gd name="connsiteY2" fmla="*/ 388620 h 388620"/>
              </a:gdLst>
              <a:ahLst/>
              <a:cxnLst>
                <a:cxn ang="0">
                  <a:pos x="connsiteX0" y="connsiteY0"/>
                </a:cxn>
                <a:cxn ang="0">
                  <a:pos x="connsiteX1" y="connsiteY1"/>
                </a:cxn>
                <a:cxn ang="0">
                  <a:pos x="connsiteX2" y="connsiteY2"/>
                </a:cxn>
              </a:cxnLst>
              <a:rect l="l" t="t" r="r" b="b"/>
              <a:pathLst>
                <a:path w="845820" h="388620">
                  <a:moveTo>
                    <a:pt x="0" y="0"/>
                  </a:moveTo>
                  <a:lnTo>
                    <a:pt x="845820" y="0"/>
                  </a:lnTo>
                  <a:lnTo>
                    <a:pt x="0" y="388620"/>
                  </a:lnTo>
                  <a:close/>
                </a:path>
              </a:pathLst>
            </a:custGeom>
            <a:solidFill>
              <a:srgbClr val="071F6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FFFF"/>
                </a:solidFill>
                <a:effectLst/>
                <a:uLnTx/>
                <a:uFillTx/>
                <a:latin typeface="Arial" panose="020B0604020202090204"/>
                <a:ea typeface="微软雅黑"/>
                <a:cs typeface="+mn-cs"/>
              </a:endParaRPr>
            </a:p>
          </p:txBody>
        </p:sp>
        <p:sp>
          <p:nvSpPr>
            <p:cNvPr id="8" name="任意多边形 7"/>
            <p:cNvSpPr/>
            <p:nvPr/>
          </p:nvSpPr>
          <p:spPr>
            <a:xfrm rot="18000000">
              <a:off x="2443198" y="2795927"/>
              <a:ext cx="1454150" cy="668337"/>
            </a:xfrm>
            <a:custGeom>
              <a:avLst/>
              <a:gdLst>
                <a:gd name="connsiteX0" fmla="*/ 0 w 845820"/>
                <a:gd name="connsiteY0" fmla="*/ 0 h 388620"/>
                <a:gd name="connsiteX1" fmla="*/ 845820 w 845820"/>
                <a:gd name="connsiteY1" fmla="*/ 0 h 388620"/>
                <a:gd name="connsiteX2" fmla="*/ 0 w 845820"/>
                <a:gd name="connsiteY2" fmla="*/ 388620 h 388620"/>
              </a:gdLst>
              <a:ahLst/>
              <a:cxnLst>
                <a:cxn ang="0">
                  <a:pos x="connsiteX0" y="connsiteY0"/>
                </a:cxn>
                <a:cxn ang="0">
                  <a:pos x="connsiteX1" y="connsiteY1"/>
                </a:cxn>
                <a:cxn ang="0">
                  <a:pos x="connsiteX2" y="connsiteY2"/>
                </a:cxn>
              </a:cxnLst>
              <a:rect l="l" t="t" r="r" b="b"/>
              <a:pathLst>
                <a:path w="845820" h="388620">
                  <a:moveTo>
                    <a:pt x="0" y="0"/>
                  </a:moveTo>
                  <a:lnTo>
                    <a:pt x="845820" y="0"/>
                  </a:lnTo>
                  <a:lnTo>
                    <a:pt x="0" y="388620"/>
                  </a:lnTo>
                  <a:close/>
                </a:path>
              </a:pathLst>
            </a:custGeom>
            <a:solidFill>
              <a:srgbClr val="071F6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FFFF"/>
                </a:solidFill>
                <a:effectLst/>
                <a:uLnTx/>
                <a:uFillTx/>
                <a:latin typeface="Arial" panose="020B0604020202090204"/>
                <a:ea typeface="微软雅黑"/>
                <a:cs typeface="+mn-cs"/>
              </a:endParaRPr>
            </a:p>
          </p:txBody>
        </p:sp>
        <p:sp>
          <p:nvSpPr>
            <p:cNvPr id="9" name="任意多边形 8"/>
            <p:cNvSpPr/>
            <p:nvPr/>
          </p:nvSpPr>
          <p:spPr>
            <a:xfrm rot="17928622">
              <a:off x="4065623" y="3732552"/>
              <a:ext cx="1468437" cy="666750"/>
            </a:xfrm>
            <a:custGeom>
              <a:avLst/>
              <a:gdLst>
                <a:gd name="connsiteX0" fmla="*/ 1467599 w 1467599"/>
                <a:gd name="connsiteY0" fmla="*/ 0 h 667930"/>
                <a:gd name="connsiteX1" fmla="*/ 1453729 w 1467599"/>
                <a:gd name="connsiteY1" fmla="*/ 667930 h 667930"/>
                <a:gd name="connsiteX2" fmla="*/ 0 w 1467599"/>
                <a:gd name="connsiteY2" fmla="*/ 637742 h 667930"/>
              </a:gdLst>
              <a:ahLst/>
              <a:cxnLst>
                <a:cxn ang="0">
                  <a:pos x="connsiteX0" y="connsiteY0"/>
                </a:cxn>
                <a:cxn ang="0">
                  <a:pos x="connsiteX1" y="connsiteY1"/>
                </a:cxn>
                <a:cxn ang="0">
                  <a:pos x="connsiteX2" y="connsiteY2"/>
                </a:cxn>
              </a:cxnLst>
              <a:rect l="l" t="t" r="r" b="b"/>
              <a:pathLst>
                <a:path w="1467599" h="667930">
                  <a:moveTo>
                    <a:pt x="1467599" y="0"/>
                  </a:moveTo>
                  <a:lnTo>
                    <a:pt x="1453729" y="667930"/>
                  </a:lnTo>
                  <a:lnTo>
                    <a:pt x="0" y="637742"/>
                  </a:lnTo>
                  <a:close/>
                </a:path>
              </a:pathLst>
            </a:custGeom>
            <a:solidFill>
              <a:srgbClr val="071F6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FFFF"/>
                </a:solidFill>
                <a:effectLst/>
                <a:uLnTx/>
                <a:uFillTx/>
                <a:latin typeface="Arial" panose="020B0604020202090204"/>
                <a:ea typeface="微软雅黑"/>
                <a:cs typeface="+mn-cs"/>
              </a:endParaRPr>
            </a:p>
          </p:txBody>
        </p:sp>
        <p:sp>
          <p:nvSpPr>
            <p:cNvPr id="10" name="任意多边形 9"/>
            <p:cNvSpPr/>
            <p:nvPr/>
          </p:nvSpPr>
          <p:spPr>
            <a:xfrm>
              <a:off x="3255204" y="4184195"/>
              <a:ext cx="1454150" cy="668338"/>
            </a:xfrm>
            <a:custGeom>
              <a:avLst/>
              <a:gdLst>
                <a:gd name="connsiteX0" fmla="*/ 1454043 w 1454043"/>
                <a:gd name="connsiteY0" fmla="*/ 0 h 668074"/>
                <a:gd name="connsiteX1" fmla="*/ 1454043 w 1454043"/>
                <a:gd name="connsiteY1" fmla="*/ 668074 h 668074"/>
                <a:gd name="connsiteX2" fmla="*/ 0 w 1454043"/>
                <a:gd name="connsiteY2" fmla="*/ 668074 h 668074"/>
              </a:gdLst>
              <a:ahLst/>
              <a:cxnLst>
                <a:cxn ang="0">
                  <a:pos x="connsiteX0" y="connsiteY0"/>
                </a:cxn>
                <a:cxn ang="0">
                  <a:pos x="connsiteX1" y="connsiteY1"/>
                </a:cxn>
                <a:cxn ang="0">
                  <a:pos x="connsiteX2" y="connsiteY2"/>
                </a:cxn>
              </a:cxnLst>
              <a:rect l="l" t="t" r="r" b="b"/>
              <a:pathLst>
                <a:path w="1454043" h="668074">
                  <a:moveTo>
                    <a:pt x="1454043" y="0"/>
                  </a:moveTo>
                  <a:lnTo>
                    <a:pt x="1454043" y="668074"/>
                  </a:lnTo>
                  <a:lnTo>
                    <a:pt x="0" y="668074"/>
                  </a:lnTo>
                  <a:close/>
                </a:path>
              </a:pathLst>
            </a:custGeom>
            <a:solidFill>
              <a:srgbClr val="071F6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FFFF"/>
                </a:solidFill>
                <a:effectLst/>
                <a:uLnTx/>
                <a:uFillTx/>
                <a:latin typeface="Arial" panose="020B0604020202090204"/>
                <a:ea typeface="微软雅黑"/>
                <a:cs typeface="+mn-cs"/>
              </a:endParaRPr>
            </a:p>
          </p:txBody>
        </p:sp>
        <p:sp>
          <p:nvSpPr>
            <p:cNvPr id="11" name="任意多边形 10"/>
            <p:cNvSpPr/>
            <p:nvPr/>
          </p:nvSpPr>
          <p:spPr>
            <a:xfrm rot="3464586">
              <a:off x="2415416" y="3731758"/>
              <a:ext cx="1479550" cy="666750"/>
            </a:xfrm>
            <a:custGeom>
              <a:avLst/>
              <a:gdLst>
                <a:gd name="connsiteX0" fmla="*/ 0 w 1479224"/>
                <a:gd name="connsiteY0" fmla="*/ 610296 h 667556"/>
                <a:gd name="connsiteX1" fmla="*/ 1479224 w 1479224"/>
                <a:gd name="connsiteY1" fmla="*/ 0 h 667556"/>
                <a:gd name="connsiteX2" fmla="*/ 1452915 w 1479224"/>
                <a:gd name="connsiteY2" fmla="*/ 667556 h 667556"/>
              </a:gdLst>
              <a:ahLst/>
              <a:cxnLst>
                <a:cxn ang="0">
                  <a:pos x="connsiteX0" y="connsiteY0"/>
                </a:cxn>
                <a:cxn ang="0">
                  <a:pos x="connsiteX1" y="connsiteY1"/>
                </a:cxn>
                <a:cxn ang="0">
                  <a:pos x="connsiteX2" y="connsiteY2"/>
                </a:cxn>
              </a:cxnLst>
              <a:rect l="l" t="t" r="r" b="b"/>
              <a:pathLst>
                <a:path w="1479224" h="667556">
                  <a:moveTo>
                    <a:pt x="0" y="610296"/>
                  </a:moveTo>
                  <a:lnTo>
                    <a:pt x="1479224" y="0"/>
                  </a:lnTo>
                  <a:lnTo>
                    <a:pt x="1452915" y="667556"/>
                  </a:lnTo>
                  <a:close/>
                </a:path>
              </a:pathLst>
            </a:custGeom>
            <a:solidFill>
              <a:srgbClr val="071F6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FFFF"/>
                </a:solidFill>
                <a:effectLst/>
                <a:uLnTx/>
                <a:uFillTx/>
                <a:latin typeface="Arial" panose="020B0604020202090204"/>
                <a:ea typeface="微软雅黑"/>
                <a:cs typeface="+mn-cs"/>
              </a:endParaRPr>
            </a:p>
          </p:txBody>
        </p:sp>
        <p:sp>
          <p:nvSpPr>
            <p:cNvPr id="13" name="文本框 53"/>
            <p:cNvSpPr txBox="1">
              <a:spLocks noChangeArrowheads="1"/>
            </p:cNvSpPr>
            <p:nvPr/>
          </p:nvSpPr>
          <p:spPr bwMode="auto">
            <a:xfrm>
              <a:off x="3242807" y="2320834"/>
              <a:ext cx="438296" cy="372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nSpc>
                  <a:spcPct val="90000"/>
                </a:lnSpc>
                <a:spcBef>
                  <a:spcPts val="750"/>
                </a:spcBef>
                <a:buFont typeface="Arial" panose="020B0604020202090204" pitchFamily="34" charset="0"/>
                <a:buChar char="•"/>
                <a:defRPr sz="21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375"/>
                </a:spcBef>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90204" pitchFamily="34" charset="0"/>
                <a:buChar char="•"/>
                <a:defRPr sz="15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90204" pitchFamily="34" charset="0"/>
                <a:buChar char="•"/>
                <a:defRPr sz="13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90204" pitchFamily="34" charset="0"/>
                <a:buChar char="•"/>
                <a:defRPr sz="1300">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375"/>
                </a:spcBef>
                <a:spcAft>
                  <a:spcPct val="0"/>
                </a:spcAft>
                <a:buFont typeface="Arial" panose="020B0604020202090204" pitchFamily="34" charset="0"/>
                <a:buChar char="•"/>
                <a:defRPr sz="1300">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375"/>
                </a:spcBef>
                <a:spcAft>
                  <a:spcPct val="0"/>
                </a:spcAft>
                <a:buFont typeface="Arial" panose="020B0604020202090204" pitchFamily="34" charset="0"/>
                <a:buChar char="•"/>
                <a:defRPr sz="1300">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375"/>
                </a:spcBef>
                <a:spcAft>
                  <a:spcPct val="0"/>
                </a:spcAft>
                <a:buFont typeface="Arial" panose="020B0604020202090204" pitchFamily="34" charset="0"/>
                <a:buChar char="•"/>
                <a:defRPr sz="1300">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375"/>
                </a:spcBef>
                <a:spcAft>
                  <a:spcPct val="0"/>
                </a:spcAft>
                <a:buFont typeface="Arial" panose="020B0604020202090204" pitchFamily="34" charset="0"/>
                <a:buChar char="•"/>
                <a:defRPr sz="1300">
                  <a:solidFill>
                    <a:schemeClr val="tx1"/>
                  </a:solidFill>
                  <a:latin typeface="Calibri" panose="020F0502020204030204" pitchFamily="34" charset="0"/>
                  <a:ea typeface="宋体" panose="02010600030101010101" pitchFamily="2" charset="-122"/>
                </a:defRPr>
              </a:lvl9pPr>
            </a:lstStyle>
            <a:p>
              <a:pPr marL="0" marR="0" lvl="0" indent="0" algn="ctr" defTabSz="457200" rtl="0" eaLnBrk="1" fontAlgn="auto" latinLnBrk="0" hangingPunct="1">
                <a:lnSpc>
                  <a:spcPct val="100000"/>
                </a:lnSpc>
                <a:spcBef>
                  <a:spcPct val="0"/>
                </a:spcBef>
                <a:spcAft>
                  <a:spcPts val="0"/>
                </a:spcAft>
                <a:buClrTx/>
                <a:buSzTx/>
                <a:buFontTx/>
                <a:buNone/>
                <a:defRPr/>
              </a:pPr>
              <a:r>
                <a:rPr kumimoji="0" lang="en-US" altLang="zh-CN" sz="1800" b="1" i="0" u="none" strike="noStrike" kern="1200" cap="none" spc="0" normalizeH="0" baseline="0" noProof="0" dirty="0">
                  <a:ln>
                    <a:noFill/>
                  </a:ln>
                  <a:solidFill>
                    <a:srgbClr val="FFFFFF"/>
                  </a:solidFill>
                  <a:effectLst/>
                  <a:uLnTx/>
                  <a:uFillTx/>
                  <a:latin typeface="Arial Black" panose="020B0A04020102020204"/>
                  <a:ea typeface="Verdana" panose="020B0804030504040204" pitchFamily="34" charset="0"/>
                  <a:cs typeface="Arial" panose="020B0604020202090204" pitchFamily="34" charset="0"/>
                </a:rPr>
                <a:t>01</a:t>
              </a:r>
              <a:endParaRPr kumimoji="0" lang="zh-CN" altLang="en-US" sz="1800" b="1" i="0" u="none" strike="noStrike" kern="1200" cap="none" spc="0" normalizeH="0" baseline="0" noProof="0" dirty="0">
                <a:ln>
                  <a:noFill/>
                </a:ln>
                <a:solidFill>
                  <a:srgbClr val="FFFFFF"/>
                </a:solidFill>
                <a:effectLst/>
                <a:uLnTx/>
                <a:uFillTx/>
                <a:latin typeface="Arial Black" panose="020B0A04020102020204"/>
                <a:ea typeface="Verdana" panose="020B0804030504040204" pitchFamily="34" charset="0"/>
                <a:cs typeface="Arial" panose="020B0604020202090204" pitchFamily="34" charset="0"/>
              </a:endParaRPr>
            </a:p>
          </p:txBody>
        </p:sp>
        <p:sp>
          <p:nvSpPr>
            <p:cNvPr id="14" name="文本框 54"/>
            <p:cNvSpPr txBox="1">
              <a:spLocks noChangeArrowheads="1"/>
            </p:cNvSpPr>
            <p:nvPr/>
          </p:nvSpPr>
          <p:spPr bwMode="auto">
            <a:xfrm rot="-1902825">
              <a:off x="4404823" y="2408316"/>
              <a:ext cx="438297" cy="372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nSpc>
                  <a:spcPct val="90000"/>
                </a:lnSpc>
                <a:spcBef>
                  <a:spcPts val="750"/>
                </a:spcBef>
                <a:buFont typeface="Arial" panose="020B0604020202090204" pitchFamily="34" charset="0"/>
                <a:buChar char="•"/>
                <a:defRPr sz="21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375"/>
                </a:spcBef>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90204" pitchFamily="34" charset="0"/>
                <a:buChar char="•"/>
                <a:defRPr sz="15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90204" pitchFamily="34" charset="0"/>
                <a:buChar char="•"/>
                <a:defRPr sz="13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90204" pitchFamily="34" charset="0"/>
                <a:buChar char="•"/>
                <a:defRPr sz="1300">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375"/>
                </a:spcBef>
                <a:spcAft>
                  <a:spcPct val="0"/>
                </a:spcAft>
                <a:buFont typeface="Arial" panose="020B0604020202090204" pitchFamily="34" charset="0"/>
                <a:buChar char="•"/>
                <a:defRPr sz="1300">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375"/>
                </a:spcBef>
                <a:spcAft>
                  <a:spcPct val="0"/>
                </a:spcAft>
                <a:buFont typeface="Arial" panose="020B0604020202090204" pitchFamily="34" charset="0"/>
                <a:buChar char="•"/>
                <a:defRPr sz="1300">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375"/>
                </a:spcBef>
                <a:spcAft>
                  <a:spcPct val="0"/>
                </a:spcAft>
                <a:buFont typeface="Arial" panose="020B0604020202090204" pitchFamily="34" charset="0"/>
                <a:buChar char="•"/>
                <a:defRPr sz="1300">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375"/>
                </a:spcBef>
                <a:spcAft>
                  <a:spcPct val="0"/>
                </a:spcAft>
                <a:buFont typeface="Arial" panose="020B0604020202090204" pitchFamily="34" charset="0"/>
                <a:buChar char="•"/>
                <a:defRPr sz="1300">
                  <a:solidFill>
                    <a:schemeClr val="tx1"/>
                  </a:solidFill>
                  <a:latin typeface="Calibri" panose="020F0502020204030204" pitchFamily="34" charset="0"/>
                  <a:ea typeface="宋体" panose="02010600030101010101" pitchFamily="2" charset="-122"/>
                </a:defRPr>
              </a:lvl9pPr>
            </a:lstStyle>
            <a:p>
              <a:pPr marL="0" marR="0" lvl="0" indent="0" algn="ctr" defTabSz="457200" rtl="0" eaLnBrk="1" fontAlgn="auto" latinLnBrk="0" hangingPunct="1">
                <a:lnSpc>
                  <a:spcPct val="100000"/>
                </a:lnSpc>
                <a:spcBef>
                  <a:spcPct val="0"/>
                </a:spcBef>
                <a:spcAft>
                  <a:spcPts val="0"/>
                </a:spcAft>
                <a:buClrTx/>
                <a:buSzTx/>
                <a:buFontTx/>
                <a:buNone/>
                <a:defRPr/>
              </a:pPr>
              <a:endParaRPr kumimoji="0" lang="zh-CN" altLang="en-US" sz="1800" b="1" i="0" u="none" strike="noStrike" kern="1200" cap="none" spc="0" normalizeH="0" baseline="0" noProof="0">
                <a:ln>
                  <a:noFill/>
                </a:ln>
                <a:solidFill>
                  <a:srgbClr val="FFFFFF"/>
                </a:solidFill>
                <a:effectLst/>
                <a:uLnTx/>
                <a:uFillTx/>
                <a:latin typeface="Arial Black" panose="020B0A04020102020204"/>
                <a:ea typeface="Verdana" panose="020B0804030504040204" pitchFamily="34" charset="0"/>
                <a:cs typeface="Arial" panose="020B0604020202090204" pitchFamily="34" charset="0"/>
              </a:endParaRPr>
            </a:p>
          </p:txBody>
        </p:sp>
        <p:sp>
          <p:nvSpPr>
            <p:cNvPr id="15" name="文本框 55"/>
            <p:cNvSpPr txBox="1">
              <a:spLocks noChangeArrowheads="1"/>
            </p:cNvSpPr>
            <p:nvPr/>
          </p:nvSpPr>
          <p:spPr bwMode="auto">
            <a:xfrm rot="1834046">
              <a:off x="4961733" y="3469233"/>
              <a:ext cx="438296" cy="372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nSpc>
                  <a:spcPct val="90000"/>
                </a:lnSpc>
                <a:spcBef>
                  <a:spcPts val="750"/>
                </a:spcBef>
                <a:buFont typeface="Arial" panose="020B0604020202090204" pitchFamily="34" charset="0"/>
                <a:buChar char="•"/>
                <a:defRPr sz="21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375"/>
                </a:spcBef>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90204" pitchFamily="34" charset="0"/>
                <a:buChar char="•"/>
                <a:defRPr sz="15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90204" pitchFamily="34" charset="0"/>
                <a:buChar char="•"/>
                <a:defRPr sz="13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90204" pitchFamily="34" charset="0"/>
                <a:buChar char="•"/>
                <a:defRPr sz="1300">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375"/>
                </a:spcBef>
                <a:spcAft>
                  <a:spcPct val="0"/>
                </a:spcAft>
                <a:buFont typeface="Arial" panose="020B0604020202090204" pitchFamily="34" charset="0"/>
                <a:buChar char="•"/>
                <a:defRPr sz="1300">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375"/>
                </a:spcBef>
                <a:spcAft>
                  <a:spcPct val="0"/>
                </a:spcAft>
                <a:buFont typeface="Arial" panose="020B0604020202090204" pitchFamily="34" charset="0"/>
                <a:buChar char="•"/>
                <a:defRPr sz="1300">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375"/>
                </a:spcBef>
                <a:spcAft>
                  <a:spcPct val="0"/>
                </a:spcAft>
                <a:buFont typeface="Arial" panose="020B0604020202090204" pitchFamily="34" charset="0"/>
                <a:buChar char="•"/>
                <a:defRPr sz="1300">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375"/>
                </a:spcBef>
                <a:spcAft>
                  <a:spcPct val="0"/>
                </a:spcAft>
                <a:buFont typeface="Arial" panose="020B0604020202090204" pitchFamily="34" charset="0"/>
                <a:buChar char="•"/>
                <a:defRPr sz="1300">
                  <a:solidFill>
                    <a:schemeClr val="tx1"/>
                  </a:solidFill>
                  <a:latin typeface="Calibri" panose="020F0502020204030204" pitchFamily="34" charset="0"/>
                  <a:ea typeface="宋体" panose="02010600030101010101" pitchFamily="2" charset="-122"/>
                </a:defRPr>
              </a:lvl9pPr>
            </a:lstStyle>
            <a:p>
              <a:pPr marL="0" marR="0" lvl="0" indent="0" algn="ctr" defTabSz="457200" rtl="0" eaLnBrk="1" fontAlgn="auto" latinLnBrk="0" hangingPunct="1">
                <a:lnSpc>
                  <a:spcPct val="100000"/>
                </a:lnSpc>
                <a:spcBef>
                  <a:spcPct val="0"/>
                </a:spcBef>
                <a:spcAft>
                  <a:spcPts val="0"/>
                </a:spcAft>
                <a:buClrTx/>
                <a:buSzTx/>
                <a:buFontTx/>
                <a:buNone/>
                <a:defRPr/>
              </a:pPr>
              <a:r>
                <a:rPr kumimoji="0" lang="en-US" altLang="zh-CN" sz="1800" b="1" i="0" u="none" strike="noStrike" kern="1200" cap="none" spc="0" normalizeH="0" baseline="0" noProof="0">
                  <a:ln>
                    <a:noFill/>
                  </a:ln>
                  <a:solidFill>
                    <a:srgbClr val="FFFFFF"/>
                  </a:solidFill>
                  <a:effectLst/>
                  <a:uLnTx/>
                  <a:uFillTx/>
                  <a:latin typeface="Arial Black" panose="020B0A04020102020204"/>
                  <a:ea typeface="Verdana" panose="020B0804030504040204" pitchFamily="34" charset="0"/>
                  <a:cs typeface="Arial" panose="020B0604020202090204" pitchFamily="34" charset="0"/>
                </a:rPr>
                <a:t>02</a:t>
              </a:r>
              <a:endParaRPr kumimoji="0" lang="zh-CN" altLang="en-US" sz="1800" b="1" i="0" u="none" strike="noStrike" kern="1200" cap="none" spc="0" normalizeH="0" baseline="0" noProof="0">
                <a:ln>
                  <a:noFill/>
                </a:ln>
                <a:solidFill>
                  <a:srgbClr val="FFFFFF"/>
                </a:solidFill>
                <a:effectLst/>
                <a:uLnTx/>
                <a:uFillTx/>
                <a:latin typeface="Arial Black" panose="020B0A04020102020204"/>
                <a:ea typeface="Verdana" panose="020B0804030504040204" pitchFamily="34" charset="0"/>
                <a:cs typeface="Arial" panose="020B0604020202090204" pitchFamily="34" charset="0"/>
              </a:endParaRPr>
            </a:p>
          </p:txBody>
        </p:sp>
        <p:sp>
          <p:nvSpPr>
            <p:cNvPr id="16" name="文本框 56"/>
            <p:cNvSpPr txBox="1">
              <a:spLocks noChangeArrowheads="1"/>
            </p:cNvSpPr>
            <p:nvPr/>
          </p:nvSpPr>
          <p:spPr bwMode="auto">
            <a:xfrm>
              <a:off x="4312452" y="4496250"/>
              <a:ext cx="438296" cy="372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nSpc>
                  <a:spcPct val="90000"/>
                </a:lnSpc>
                <a:spcBef>
                  <a:spcPts val="750"/>
                </a:spcBef>
                <a:buFont typeface="Arial" panose="020B0604020202090204" pitchFamily="34" charset="0"/>
                <a:buChar char="•"/>
                <a:defRPr sz="21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375"/>
                </a:spcBef>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90204" pitchFamily="34" charset="0"/>
                <a:buChar char="•"/>
                <a:defRPr sz="15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90204" pitchFamily="34" charset="0"/>
                <a:buChar char="•"/>
                <a:defRPr sz="13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90204" pitchFamily="34" charset="0"/>
                <a:buChar char="•"/>
                <a:defRPr sz="1300">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375"/>
                </a:spcBef>
                <a:spcAft>
                  <a:spcPct val="0"/>
                </a:spcAft>
                <a:buFont typeface="Arial" panose="020B0604020202090204" pitchFamily="34" charset="0"/>
                <a:buChar char="•"/>
                <a:defRPr sz="1300">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375"/>
                </a:spcBef>
                <a:spcAft>
                  <a:spcPct val="0"/>
                </a:spcAft>
                <a:buFont typeface="Arial" panose="020B0604020202090204" pitchFamily="34" charset="0"/>
                <a:buChar char="•"/>
                <a:defRPr sz="1300">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375"/>
                </a:spcBef>
                <a:spcAft>
                  <a:spcPct val="0"/>
                </a:spcAft>
                <a:buFont typeface="Arial" panose="020B0604020202090204" pitchFamily="34" charset="0"/>
                <a:buChar char="•"/>
                <a:defRPr sz="1300">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375"/>
                </a:spcBef>
                <a:spcAft>
                  <a:spcPct val="0"/>
                </a:spcAft>
                <a:buFont typeface="Arial" panose="020B0604020202090204" pitchFamily="34" charset="0"/>
                <a:buChar char="•"/>
                <a:defRPr sz="1300">
                  <a:solidFill>
                    <a:schemeClr val="tx1"/>
                  </a:solidFill>
                  <a:latin typeface="Calibri" panose="020F0502020204030204" pitchFamily="34" charset="0"/>
                  <a:ea typeface="宋体" panose="02010600030101010101" pitchFamily="2" charset="-122"/>
                </a:defRPr>
              </a:lvl9pPr>
            </a:lstStyle>
            <a:p>
              <a:pPr marL="0" marR="0" lvl="0" indent="0" algn="ctr" defTabSz="457200" rtl="0" eaLnBrk="1" fontAlgn="auto" latinLnBrk="0" hangingPunct="1">
                <a:lnSpc>
                  <a:spcPct val="100000"/>
                </a:lnSpc>
                <a:spcBef>
                  <a:spcPct val="0"/>
                </a:spcBef>
                <a:spcAft>
                  <a:spcPts val="0"/>
                </a:spcAft>
                <a:buClrTx/>
                <a:buSzTx/>
                <a:buFontTx/>
                <a:buNone/>
                <a:defRPr/>
              </a:pPr>
              <a:endParaRPr kumimoji="0" lang="zh-CN" altLang="en-US" sz="1800" b="1" i="0" u="none" strike="noStrike" kern="1200" cap="none" spc="0" normalizeH="0" baseline="0" noProof="0" dirty="0">
                <a:ln>
                  <a:noFill/>
                </a:ln>
                <a:solidFill>
                  <a:srgbClr val="FFFFFF"/>
                </a:solidFill>
                <a:effectLst/>
                <a:uLnTx/>
                <a:uFillTx/>
                <a:latin typeface="Arial Black" panose="020B0A04020102020204"/>
                <a:ea typeface="Verdana" panose="020B0804030504040204" pitchFamily="34" charset="0"/>
                <a:cs typeface="Arial" panose="020B0604020202090204" pitchFamily="34" charset="0"/>
              </a:endParaRPr>
            </a:p>
          </p:txBody>
        </p:sp>
        <p:sp>
          <p:nvSpPr>
            <p:cNvPr id="17" name="文本框 57"/>
            <p:cNvSpPr txBox="1">
              <a:spLocks noChangeArrowheads="1"/>
            </p:cNvSpPr>
            <p:nvPr/>
          </p:nvSpPr>
          <p:spPr bwMode="auto">
            <a:xfrm rot="-1875197">
              <a:off x="3298568" y="4364700"/>
              <a:ext cx="438296" cy="372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nSpc>
                  <a:spcPct val="90000"/>
                </a:lnSpc>
                <a:spcBef>
                  <a:spcPts val="750"/>
                </a:spcBef>
                <a:buFont typeface="Arial" panose="020B0604020202090204" pitchFamily="34" charset="0"/>
                <a:buChar char="•"/>
                <a:defRPr sz="21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375"/>
                </a:spcBef>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90204" pitchFamily="34" charset="0"/>
                <a:buChar char="•"/>
                <a:defRPr sz="15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90204" pitchFamily="34" charset="0"/>
                <a:buChar char="•"/>
                <a:defRPr sz="13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90204" pitchFamily="34" charset="0"/>
                <a:buChar char="•"/>
                <a:defRPr sz="1300">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375"/>
                </a:spcBef>
                <a:spcAft>
                  <a:spcPct val="0"/>
                </a:spcAft>
                <a:buFont typeface="Arial" panose="020B0604020202090204" pitchFamily="34" charset="0"/>
                <a:buChar char="•"/>
                <a:defRPr sz="1300">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375"/>
                </a:spcBef>
                <a:spcAft>
                  <a:spcPct val="0"/>
                </a:spcAft>
                <a:buFont typeface="Arial" panose="020B0604020202090204" pitchFamily="34" charset="0"/>
                <a:buChar char="•"/>
                <a:defRPr sz="1300">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375"/>
                </a:spcBef>
                <a:spcAft>
                  <a:spcPct val="0"/>
                </a:spcAft>
                <a:buFont typeface="Arial" panose="020B0604020202090204" pitchFamily="34" charset="0"/>
                <a:buChar char="•"/>
                <a:defRPr sz="1300">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375"/>
                </a:spcBef>
                <a:spcAft>
                  <a:spcPct val="0"/>
                </a:spcAft>
                <a:buFont typeface="Arial" panose="020B0604020202090204" pitchFamily="34" charset="0"/>
                <a:buChar char="•"/>
                <a:defRPr sz="1300">
                  <a:solidFill>
                    <a:schemeClr val="tx1"/>
                  </a:solidFill>
                  <a:latin typeface="Calibri" panose="020F0502020204030204" pitchFamily="34" charset="0"/>
                  <a:ea typeface="宋体" panose="02010600030101010101" pitchFamily="2" charset="-122"/>
                </a:defRPr>
              </a:lvl9pPr>
            </a:lstStyle>
            <a:p>
              <a:pPr marL="0" marR="0" lvl="0" indent="0" algn="ctr" defTabSz="457200" rtl="0" eaLnBrk="1" fontAlgn="auto" latinLnBrk="0" hangingPunct="1">
                <a:lnSpc>
                  <a:spcPct val="100000"/>
                </a:lnSpc>
                <a:spcBef>
                  <a:spcPct val="0"/>
                </a:spcBef>
                <a:spcAft>
                  <a:spcPts val="0"/>
                </a:spcAft>
                <a:buClrTx/>
                <a:buSzTx/>
                <a:buFontTx/>
                <a:buNone/>
                <a:defRPr/>
              </a:pPr>
              <a:r>
                <a:rPr kumimoji="0" lang="en-US" altLang="zh-CN" sz="1800" b="1" i="0" u="none" strike="noStrike" kern="1200" cap="none" spc="0" normalizeH="0" baseline="0" noProof="0">
                  <a:ln>
                    <a:noFill/>
                  </a:ln>
                  <a:solidFill>
                    <a:srgbClr val="FFFFFF"/>
                  </a:solidFill>
                  <a:effectLst/>
                  <a:uLnTx/>
                  <a:uFillTx/>
                  <a:latin typeface="Arial Black" panose="020B0A04020102020204"/>
                  <a:ea typeface="Verdana" panose="020B0804030504040204" pitchFamily="34" charset="0"/>
                  <a:cs typeface="Arial" panose="020B0604020202090204" pitchFamily="34" charset="0"/>
                </a:rPr>
                <a:t>03</a:t>
              </a:r>
              <a:endParaRPr kumimoji="0" lang="zh-CN" altLang="en-US" sz="1800" b="1" i="0" u="none" strike="noStrike" kern="1200" cap="none" spc="0" normalizeH="0" baseline="0" noProof="0">
                <a:ln>
                  <a:noFill/>
                </a:ln>
                <a:solidFill>
                  <a:srgbClr val="FFFFFF"/>
                </a:solidFill>
                <a:effectLst/>
                <a:uLnTx/>
                <a:uFillTx/>
                <a:latin typeface="Arial Black" panose="020B0A04020102020204"/>
                <a:ea typeface="Verdana" panose="020B0804030504040204" pitchFamily="34" charset="0"/>
                <a:cs typeface="Arial" panose="020B0604020202090204" pitchFamily="34" charset="0"/>
              </a:endParaRPr>
            </a:p>
          </p:txBody>
        </p:sp>
        <p:sp>
          <p:nvSpPr>
            <p:cNvPr id="18" name="文本框 58"/>
            <p:cNvSpPr txBox="1">
              <a:spLocks noChangeArrowheads="1"/>
            </p:cNvSpPr>
            <p:nvPr/>
          </p:nvSpPr>
          <p:spPr bwMode="auto">
            <a:xfrm rot="1643363">
              <a:off x="2707026" y="3484903"/>
              <a:ext cx="438296" cy="372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nSpc>
                  <a:spcPct val="90000"/>
                </a:lnSpc>
                <a:spcBef>
                  <a:spcPts val="750"/>
                </a:spcBef>
                <a:buFont typeface="Arial" panose="020B0604020202090204" pitchFamily="34" charset="0"/>
                <a:buChar char="•"/>
                <a:defRPr sz="21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375"/>
                </a:spcBef>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90204" pitchFamily="34" charset="0"/>
                <a:buChar char="•"/>
                <a:defRPr sz="15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90204" pitchFamily="34" charset="0"/>
                <a:buChar char="•"/>
                <a:defRPr sz="13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90204" pitchFamily="34" charset="0"/>
                <a:buChar char="•"/>
                <a:defRPr sz="1300">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375"/>
                </a:spcBef>
                <a:spcAft>
                  <a:spcPct val="0"/>
                </a:spcAft>
                <a:buFont typeface="Arial" panose="020B0604020202090204" pitchFamily="34" charset="0"/>
                <a:buChar char="•"/>
                <a:defRPr sz="1300">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375"/>
                </a:spcBef>
                <a:spcAft>
                  <a:spcPct val="0"/>
                </a:spcAft>
                <a:buFont typeface="Arial" panose="020B0604020202090204" pitchFamily="34" charset="0"/>
                <a:buChar char="•"/>
                <a:defRPr sz="1300">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375"/>
                </a:spcBef>
                <a:spcAft>
                  <a:spcPct val="0"/>
                </a:spcAft>
                <a:buFont typeface="Arial" panose="020B0604020202090204" pitchFamily="34" charset="0"/>
                <a:buChar char="•"/>
                <a:defRPr sz="1300">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375"/>
                </a:spcBef>
                <a:spcAft>
                  <a:spcPct val="0"/>
                </a:spcAft>
                <a:buFont typeface="Arial" panose="020B0604020202090204" pitchFamily="34" charset="0"/>
                <a:buChar char="•"/>
                <a:defRPr sz="1300">
                  <a:solidFill>
                    <a:schemeClr val="tx1"/>
                  </a:solidFill>
                  <a:latin typeface="Calibri" panose="020F0502020204030204" pitchFamily="34" charset="0"/>
                  <a:ea typeface="宋体" panose="02010600030101010101" pitchFamily="2" charset="-122"/>
                </a:defRPr>
              </a:lvl9pPr>
            </a:lstStyle>
            <a:p>
              <a:pPr marL="0" marR="0" lvl="0" indent="0" algn="ctr" defTabSz="457200" rtl="0" eaLnBrk="1" fontAlgn="auto" latinLnBrk="0" hangingPunct="1">
                <a:lnSpc>
                  <a:spcPct val="100000"/>
                </a:lnSpc>
                <a:spcBef>
                  <a:spcPct val="0"/>
                </a:spcBef>
                <a:spcAft>
                  <a:spcPts val="0"/>
                </a:spcAft>
                <a:buClrTx/>
                <a:buSzTx/>
                <a:buFontTx/>
                <a:buNone/>
                <a:defRPr/>
              </a:pPr>
              <a:endParaRPr kumimoji="0" lang="zh-CN" altLang="en-US" sz="1800" b="1" i="0" u="none" strike="noStrike" kern="1200" cap="none" spc="0" normalizeH="0" baseline="0" noProof="0" dirty="0">
                <a:ln>
                  <a:noFill/>
                </a:ln>
                <a:solidFill>
                  <a:srgbClr val="FFFFFF"/>
                </a:solidFill>
                <a:effectLst/>
                <a:uLnTx/>
                <a:uFillTx/>
                <a:latin typeface="Arial Black" panose="020B0A04020102020204"/>
                <a:ea typeface="Verdana" panose="020B0804030504040204" pitchFamily="34" charset="0"/>
                <a:cs typeface="Arial" panose="020B0604020202090204" pitchFamily="34" charset="0"/>
              </a:endParaRPr>
            </a:p>
          </p:txBody>
        </p:sp>
        <p:sp>
          <p:nvSpPr>
            <p:cNvPr id="19" name="矩形 59"/>
            <p:cNvSpPr>
              <a:spLocks noChangeArrowheads="1"/>
            </p:cNvSpPr>
            <p:nvPr/>
          </p:nvSpPr>
          <p:spPr bwMode="auto">
            <a:xfrm>
              <a:off x="3272667" y="3154210"/>
              <a:ext cx="1419225" cy="895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90204" pitchFamily="34" charset="0"/>
                <a:buChar char="•"/>
                <a:defRPr sz="3200">
                  <a:solidFill>
                    <a:schemeClr val="tx1"/>
                  </a:solidFill>
                  <a:latin typeface="Arial Narrow" panose="020B0606020202030204" pitchFamily="34" charset="0"/>
                  <a:ea typeface="微软雅黑" panose="020B0503020204020204" pitchFamily="34" charset="-122"/>
                </a:defRPr>
              </a:lvl1pPr>
              <a:lvl2pPr marL="742950" indent="-285750">
                <a:spcBef>
                  <a:spcPct val="20000"/>
                </a:spcBef>
                <a:buFont typeface="Arial" panose="020B0604020202090204" pitchFamily="34" charset="0"/>
                <a:buChar char="–"/>
                <a:defRPr sz="2800">
                  <a:solidFill>
                    <a:schemeClr val="tx1"/>
                  </a:solidFill>
                  <a:latin typeface="Arial Narrow" panose="020B0606020202030204" pitchFamily="34" charset="0"/>
                  <a:ea typeface="微软雅黑" panose="020B0503020204020204" pitchFamily="34" charset="-122"/>
                </a:defRPr>
              </a:lvl2pPr>
              <a:lvl3pPr marL="1143000" indent="-228600">
                <a:spcBef>
                  <a:spcPct val="20000"/>
                </a:spcBef>
                <a:buFont typeface="Arial" panose="020B0604020202090204" pitchFamily="34" charset="0"/>
                <a:buChar char="•"/>
                <a:defRPr sz="2400">
                  <a:solidFill>
                    <a:schemeClr val="tx1"/>
                  </a:solidFill>
                  <a:latin typeface="Arial Narrow" panose="020B0606020202030204" pitchFamily="34" charset="0"/>
                  <a:ea typeface="微软雅黑" panose="020B0503020204020204" pitchFamily="34" charset="-122"/>
                </a:defRPr>
              </a:lvl3pPr>
              <a:lvl4pPr marL="1600200" indent="-228600">
                <a:spcBef>
                  <a:spcPct val="20000"/>
                </a:spcBef>
                <a:buFont typeface="Arial" panose="020B0604020202090204" pitchFamily="34" charset="0"/>
                <a:buChar char="–"/>
                <a:defRPr sz="2000">
                  <a:solidFill>
                    <a:schemeClr val="tx1"/>
                  </a:solidFill>
                  <a:latin typeface="Arial Narrow" panose="020B0606020202030204" pitchFamily="34" charset="0"/>
                  <a:ea typeface="微软雅黑" panose="020B0503020204020204" pitchFamily="34" charset="-122"/>
                </a:defRPr>
              </a:lvl4pPr>
              <a:lvl5pPr marL="2057400" indent="-228600">
                <a:spcBef>
                  <a:spcPct val="20000"/>
                </a:spcBef>
                <a:buFont typeface="Arial" panose="020B0604020202090204" pitchFamily="34" charset="0"/>
                <a:buChar char="»"/>
                <a:defRPr sz="2000">
                  <a:solidFill>
                    <a:schemeClr val="tx1"/>
                  </a:solidFill>
                  <a:latin typeface="Arial Narrow" panose="020B0606020202030204" pitchFamily="34" charset="0"/>
                  <a:ea typeface="微软雅黑" panose="020B0503020204020204" pitchFamily="34" charset="-122"/>
                </a:defRPr>
              </a:lvl5pPr>
              <a:lvl6pPr marL="2514600" indent="-228600" eaLnBrk="0" fontAlgn="base" hangingPunct="0">
                <a:spcBef>
                  <a:spcPct val="20000"/>
                </a:spcBef>
                <a:spcAft>
                  <a:spcPct val="0"/>
                </a:spcAft>
                <a:buFont typeface="Arial" panose="020B0604020202090204" pitchFamily="34" charset="0"/>
                <a:buChar char="»"/>
                <a:defRPr sz="2000">
                  <a:solidFill>
                    <a:schemeClr val="tx1"/>
                  </a:solidFill>
                  <a:latin typeface="Arial Narrow" panose="020B0606020202030204" pitchFamily="34" charset="0"/>
                  <a:ea typeface="微软雅黑" panose="020B0503020204020204" pitchFamily="34" charset="-122"/>
                </a:defRPr>
              </a:lvl6pPr>
              <a:lvl7pPr marL="2971800" indent="-228600" eaLnBrk="0" fontAlgn="base" hangingPunct="0">
                <a:spcBef>
                  <a:spcPct val="20000"/>
                </a:spcBef>
                <a:spcAft>
                  <a:spcPct val="0"/>
                </a:spcAft>
                <a:buFont typeface="Arial" panose="020B0604020202090204" pitchFamily="34" charset="0"/>
                <a:buChar char="»"/>
                <a:defRPr sz="2000">
                  <a:solidFill>
                    <a:schemeClr val="tx1"/>
                  </a:solidFill>
                  <a:latin typeface="Arial Narrow" panose="020B0606020202030204" pitchFamily="34" charset="0"/>
                  <a:ea typeface="微软雅黑" panose="020B0503020204020204" pitchFamily="34" charset="-122"/>
                </a:defRPr>
              </a:lvl7pPr>
              <a:lvl8pPr marL="3429000" indent="-228600" eaLnBrk="0" fontAlgn="base" hangingPunct="0">
                <a:spcBef>
                  <a:spcPct val="20000"/>
                </a:spcBef>
                <a:spcAft>
                  <a:spcPct val="0"/>
                </a:spcAft>
                <a:buFont typeface="Arial" panose="020B0604020202090204" pitchFamily="34" charset="0"/>
                <a:buChar char="»"/>
                <a:defRPr sz="2000">
                  <a:solidFill>
                    <a:schemeClr val="tx1"/>
                  </a:solidFill>
                  <a:latin typeface="Arial Narrow" panose="020B0606020202030204" pitchFamily="34" charset="0"/>
                  <a:ea typeface="微软雅黑" panose="020B0503020204020204" pitchFamily="34" charset="-122"/>
                </a:defRPr>
              </a:lvl8pPr>
              <a:lvl9pPr marL="3886200" indent="-228600" eaLnBrk="0" fontAlgn="base" hangingPunct="0">
                <a:spcBef>
                  <a:spcPct val="20000"/>
                </a:spcBef>
                <a:spcAft>
                  <a:spcPct val="0"/>
                </a:spcAft>
                <a:buFont typeface="Arial" panose="020B0604020202090204" pitchFamily="34" charset="0"/>
                <a:buChar char="»"/>
                <a:defRPr sz="2000">
                  <a:solidFill>
                    <a:schemeClr val="tx1"/>
                  </a:solidFill>
                  <a:latin typeface="Arial Narrow" panose="020B0606020202030204" pitchFamily="34" charset="0"/>
                  <a:ea typeface="微软雅黑" panose="020B0503020204020204" pitchFamily="34" charset="-122"/>
                </a:defRPr>
              </a:lvl9pPr>
            </a:lstStyle>
            <a:p>
              <a:pPr marL="0" marR="0" lvl="0" indent="0" algn="ctr" defTabSz="457200" rtl="0" eaLnBrk="1" fontAlgn="auto" latinLnBrk="0" hangingPunct="1">
                <a:lnSpc>
                  <a:spcPct val="100000"/>
                </a:lnSpc>
                <a:spcBef>
                  <a:spcPct val="20000"/>
                </a:spcBef>
                <a:spcAft>
                  <a:spcPts val="0"/>
                </a:spcAft>
                <a:buClrTx/>
                <a:buSzTx/>
                <a:buFont typeface="Arial" panose="020B0604020202090204" pitchFamily="34" charset="0"/>
                <a:buNone/>
                <a:defRPr/>
              </a:pPr>
              <a:r>
                <a:rPr lang="en-US" altLang="zh-CN" sz="2000" noProof="0" dirty="0">
                  <a:ln>
                    <a:noFill/>
                  </a:ln>
                  <a:solidFill>
                    <a:srgbClr val="002060"/>
                  </a:solidFill>
                  <a:uLnTx/>
                  <a:uFillTx/>
                  <a:latin typeface="Arial" panose="020B0604020202090204"/>
                  <a:ea typeface="微软雅黑"/>
                  <a:sym typeface="+mn-ea"/>
                </a:rPr>
                <a:t>情報セキュリティ</a:t>
              </a:r>
              <a:endParaRPr kumimoji="0" lang="zh-CN" altLang="en-US" sz="2000" b="1" i="0" u="none" strike="noStrike" kern="1200" cap="none" spc="0" normalizeH="0" baseline="0" noProof="0" dirty="0">
                <a:ln>
                  <a:noFill/>
                </a:ln>
                <a:solidFill>
                  <a:srgbClr val="3D3F41">
                    <a:lumMod val="50000"/>
                  </a:srgbClr>
                </a:solidFill>
                <a:effectLst/>
                <a:uLnTx/>
                <a:uFillTx/>
                <a:latin typeface="微软雅黑"/>
                <a:ea typeface="微软雅黑"/>
                <a:cs typeface="微软雅黑"/>
              </a:endParaRPr>
            </a:p>
          </p:txBody>
        </p:sp>
      </p:grpSp>
      <p:sp>
        <p:nvSpPr>
          <p:cNvPr id="23" name="TextBox 5"/>
          <p:cNvSpPr txBox="1"/>
          <p:nvPr/>
        </p:nvSpPr>
        <p:spPr>
          <a:xfrm>
            <a:off x="8048695" y="1938165"/>
            <a:ext cx="3270359" cy="1568450"/>
          </a:xfrm>
          <a:prstGeom prst="rect">
            <a:avLst/>
          </a:prstGeom>
          <a:noFill/>
          <a:effectLst/>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dirty="0">
                <a:ln>
                  <a:noFill/>
                </a:ln>
                <a:solidFill>
                  <a:srgbClr val="002060"/>
                </a:solidFill>
                <a:effectLst/>
                <a:uLnTx/>
                <a:uFillTx/>
                <a:latin typeface="微软雅黑"/>
                <a:ea typeface="微软雅黑"/>
                <a:cs typeface="微软雅黑"/>
              </a:rPr>
              <a:t>指紋は盗撮され、複製され、ユーザ情報の安全を脅かすことができる。</a:t>
            </a:r>
          </a:p>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dirty="0">
                <a:ln>
                  <a:noFill/>
                </a:ln>
                <a:solidFill>
                  <a:srgbClr val="002060"/>
                </a:solidFill>
                <a:effectLst/>
                <a:uLnTx/>
                <a:uFillTx/>
                <a:latin typeface="微软雅黑"/>
                <a:ea typeface="微软雅黑"/>
                <a:cs typeface="微软雅黑"/>
              </a:rPr>
              <a:t>インターネットに載せられた指紋は一部の不法分子によって盗用される可能性がある。</a:t>
            </a:r>
          </a:p>
        </p:txBody>
      </p:sp>
      <p:sp>
        <p:nvSpPr>
          <p:cNvPr id="24" name="Line 3"/>
          <p:cNvSpPr>
            <a:spLocks noChangeShapeType="1"/>
          </p:cNvSpPr>
          <p:nvPr/>
        </p:nvSpPr>
        <p:spPr bwMode="black">
          <a:xfrm>
            <a:off x="7845649" y="1813344"/>
            <a:ext cx="0" cy="1574347"/>
          </a:xfrm>
          <a:prstGeom prst="line">
            <a:avLst/>
          </a:prstGeom>
          <a:noFill/>
          <a:ln w="28575">
            <a:solidFill>
              <a:schemeClr val="accent5">
                <a:alpha val="50000"/>
              </a:schemeClr>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3D3F41"/>
              </a:solidFill>
              <a:effectLst/>
              <a:uLnTx/>
              <a:uFillTx/>
              <a:latin typeface="Arial" panose="020B0604020202090204"/>
              <a:ea typeface="微软雅黑"/>
              <a:cs typeface="+mn-cs"/>
            </a:endParaRPr>
          </a:p>
        </p:txBody>
      </p:sp>
      <p:grpSp>
        <p:nvGrpSpPr>
          <p:cNvPr id="25" name="Group 4"/>
          <p:cNvGrpSpPr/>
          <p:nvPr/>
        </p:nvGrpSpPr>
        <p:grpSpPr bwMode="auto">
          <a:xfrm>
            <a:off x="7751988" y="2039809"/>
            <a:ext cx="168275" cy="168275"/>
            <a:chOff x="2928" y="2208"/>
            <a:chExt cx="262" cy="262"/>
          </a:xfrm>
        </p:grpSpPr>
        <p:sp>
          <p:nvSpPr>
            <p:cNvPr id="26" name="Oval 5"/>
            <p:cNvSpPr>
              <a:spLocks noChangeArrowheads="1"/>
            </p:cNvSpPr>
            <p:nvPr/>
          </p:nvSpPr>
          <p:spPr bwMode="gray">
            <a:xfrm>
              <a:off x="2928" y="2208"/>
              <a:ext cx="262" cy="262"/>
            </a:xfrm>
            <a:prstGeom prst="ellipse">
              <a:avLst/>
            </a:prstGeom>
            <a:gradFill rotWithShape="1">
              <a:gsLst>
                <a:gs pos="0">
                  <a:schemeClr val="accent2">
                    <a:gamma/>
                    <a:tint val="28627"/>
                    <a:invGamma/>
                  </a:schemeClr>
                </a:gs>
                <a:gs pos="100000">
                  <a:schemeClr val="accent2"/>
                </a:gs>
              </a:gsLst>
              <a:lin ang="2700000" scaled="1"/>
            </a:gradFill>
            <a:ln w="12700">
              <a:solidFill>
                <a:srgbClr val="F8F8F8"/>
              </a:solidFill>
              <a:round/>
            </a:ln>
            <a:effectLst>
              <a:outerShdw dist="35921" dir="2700000" algn="ctr" rotWithShape="0">
                <a:srgbClr val="1C1C1C">
                  <a:alpha val="50000"/>
                </a:srgbClr>
              </a:outerShdw>
            </a:effectLst>
          </p:spPr>
          <p:txBody>
            <a:bodyPr wrap="none" anchor="ctr"/>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3D3F41"/>
                </a:solidFill>
                <a:effectLst/>
                <a:uLnTx/>
                <a:uFillTx/>
                <a:latin typeface="Arial" panose="020B0604020202090204"/>
                <a:ea typeface="微软雅黑"/>
                <a:cs typeface="+mn-cs"/>
              </a:endParaRPr>
            </a:p>
          </p:txBody>
        </p:sp>
        <p:sp>
          <p:nvSpPr>
            <p:cNvPr id="27" name="Oval 6"/>
            <p:cNvSpPr>
              <a:spLocks noChangeArrowheads="1"/>
            </p:cNvSpPr>
            <p:nvPr/>
          </p:nvSpPr>
          <p:spPr bwMode="gray">
            <a:xfrm>
              <a:off x="2949" y="2230"/>
              <a:ext cx="218" cy="218"/>
            </a:xfrm>
            <a:prstGeom prst="ellipse">
              <a:avLst/>
            </a:prstGeom>
            <a:solidFill>
              <a:srgbClr val="071F65"/>
            </a:solidFill>
            <a:ln>
              <a:solidFill>
                <a:srgbClr val="071F65"/>
              </a:solidFill>
            </a:ln>
          </p:spPr>
          <p:style>
            <a:lnRef idx="1">
              <a:schemeClr val="accent6"/>
            </a:lnRef>
            <a:fillRef idx="3">
              <a:schemeClr val="accent6"/>
            </a:fillRef>
            <a:effectRef idx="2">
              <a:schemeClr val="accent6"/>
            </a:effectRef>
            <a:fontRef idx="minor">
              <a:schemeClr val="lt1"/>
            </a:fontRef>
          </p:style>
          <p:txBody>
            <a:bodyPr wrap="none" anchor="ctr"/>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Arial" panose="020B0604020202090204"/>
                <a:ea typeface="微软雅黑"/>
                <a:cs typeface="+mn-cs"/>
              </a:endParaRPr>
            </a:p>
          </p:txBody>
        </p:sp>
      </p:grpSp>
      <p:pic>
        <p:nvPicPr>
          <p:cNvPr id="20" name="图片 1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20506" y="3679371"/>
            <a:ext cx="3571494" cy="3178629"/>
          </a:xfrm>
          <a:prstGeom prst="rect">
            <a:avLst/>
          </a:prstGeom>
        </p:spPr>
      </p:pic>
      <p:sp>
        <p:nvSpPr>
          <p:cNvPr id="21" name="文本框 20"/>
          <p:cNvSpPr txBox="1"/>
          <p:nvPr/>
        </p:nvSpPr>
        <p:spPr>
          <a:xfrm>
            <a:off x="2637790" y="1543685"/>
            <a:ext cx="2705735" cy="650240"/>
          </a:xfrm>
          <a:prstGeom prst="rect">
            <a:avLst/>
          </a:prstGeom>
          <a:noFill/>
        </p:spPr>
        <p:txBody>
          <a:bodyPr wrap="square" rtlCol="0">
            <a:spAutoFit/>
          </a:bodyPr>
          <a:lstStyle/>
          <a:p>
            <a:pPr algn="l">
              <a:lnSpc>
                <a:spcPct val="130000"/>
              </a:lnSpc>
            </a:pPr>
            <a:r>
              <a:rPr lang="zh-CN" altLang="en-US" sz="1400" dirty="0">
                <a:solidFill>
                  <a:srgbClr val="002060"/>
                </a:solidFill>
                <a:latin typeface="Arial" panose="020B0604020202090204" pitchFamily="34" charset="0"/>
                <a:ea typeface="微软雅黑" panose="020B0503020204020204" pitchFamily="34" charset="-122"/>
              </a:rPr>
              <a:t>一部の人々の指紋は明白ではなく、イメージするのが難しい</a:t>
            </a:r>
          </a:p>
        </p:txBody>
      </p:sp>
      <p:sp>
        <p:nvSpPr>
          <p:cNvPr id="22" name="文本框 21"/>
          <p:cNvSpPr txBox="1"/>
          <p:nvPr/>
        </p:nvSpPr>
        <p:spPr>
          <a:xfrm>
            <a:off x="5264150" y="3999865"/>
            <a:ext cx="2227580" cy="1209675"/>
          </a:xfrm>
          <a:prstGeom prst="rect">
            <a:avLst/>
          </a:prstGeom>
          <a:noFill/>
        </p:spPr>
        <p:txBody>
          <a:bodyPr wrap="square" rtlCol="0">
            <a:spAutoFit/>
          </a:bodyPr>
          <a:lstStyle/>
          <a:p>
            <a:pPr algn="l">
              <a:lnSpc>
                <a:spcPct val="130000"/>
              </a:lnSpc>
            </a:pPr>
            <a:r>
              <a:rPr lang="zh-CN" altLang="en-US" sz="1400" dirty="0">
                <a:solidFill>
                  <a:srgbClr val="002060"/>
                </a:solidFill>
                <a:latin typeface="Arial" panose="020B0604020202090204" pitchFamily="34" charset="0"/>
                <a:ea typeface="微软雅黑" panose="020B0503020204020204" pitchFamily="34" charset="-122"/>
              </a:rPr>
              <a:t>汚れた指、乾いた指、または傷によって引き起こされる、異なる期間と季節の間の指紋の違い</a:t>
            </a:r>
          </a:p>
        </p:txBody>
      </p:sp>
      <p:sp>
        <p:nvSpPr>
          <p:cNvPr id="28" name="文本框 27"/>
          <p:cNvSpPr txBox="1"/>
          <p:nvPr/>
        </p:nvSpPr>
        <p:spPr>
          <a:xfrm>
            <a:off x="397510" y="3999865"/>
            <a:ext cx="2240280" cy="1209675"/>
          </a:xfrm>
          <a:prstGeom prst="rect">
            <a:avLst/>
          </a:prstGeom>
          <a:noFill/>
        </p:spPr>
        <p:txBody>
          <a:bodyPr wrap="square" rtlCol="0">
            <a:spAutoFit/>
          </a:bodyPr>
          <a:lstStyle/>
          <a:p>
            <a:pPr algn="l">
              <a:lnSpc>
                <a:spcPct val="130000"/>
              </a:lnSpc>
            </a:pPr>
            <a:r>
              <a:rPr lang="zh-CN" altLang="en-US" sz="1400" dirty="0">
                <a:solidFill>
                  <a:srgbClr val="002060"/>
                </a:solidFill>
                <a:latin typeface="Arial" panose="020B0604020202090204" pitchFamily="34" charset="0"/>
                <a:ea typeface="微软雅黑" panose="020B0503020204020204" pitchFamily="34" charset="-122"/>
              </a:rPr>
              <a:t>指を押す過程でのねじれ、伸び、押し付け力などの要因により、指紋が変形します。</a:t>
            </a:r>
          </a:p>
        </p:txBody>
      </p:sp>
    </p:spTree>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500" fill="hold"/>
                                        <p:tgtEl>
                                          <p:spTgt spid="5"/>
                                        </p:tgtEl>
                                        <p:attrNameLst>
                                          <p:attrName>ppt_w</p:attrName>
                                        </p:attrNameLst>
                                      </p:cBhvr>
                                      <p:tavLst>
                                        <p:tav tm="0">
                                          <p:val>
                                            <p:fltVal val="0"/>
                                          </p:val>
                                        </p:tav>
                                        <p:tav tm="100000">
                                          <p:val>
                                            <p:strVal val="#ppt_w"/>
                                          </p:val>
                                        </p:tav>
                                      </p:tavLst>
                                    </p:anim>
                                    <p:anim calcmode="lin" valueType="num">
                                      <p:cBhvr>
                                        <p:cTn id="8" dur="1500" fill="hold"/>
                                        <p:tgtEl>
                                          <p:spTgt spid="5"/>
                                        </p:tgtEl>
                                        <p:attrNameLst>
                                          <p:attrName>ppt_h</p:attrName>
                                        </p:attrNameLst>
                                      </p:cBhvr>
                                      <p:tavLst>
                                        <p:tav tm="0">
                                          <p:val>
                                            <p:fltVal val="0"/>
                                          </p:val>
                                        </p:tav>
                                        <p:tav tm="100000">
                                          <p:val>
                                            <p:strVal val="#ppt_h"/>
                                          </p:val>
                                        </p:tav>
                                      </p:tavLst>
                                    </p:anim>
                                    <p:anim calcmode="lin" valueType="num">
                                      <p:cBhvr>
                                        <p:cTn id="9" dur="1500" fill="hold"/>
                                        <p:tgtEl>
                                          <p:spTgt spid="5"/>
                                        </p:tgtEl>
                                        <p:attrNameLst>
                                          <p:attrName>style.rotation</p:attrName>
                                        </p:attrNameLst>
                                      </p:cBhvr>
                                      <p:tavLst>
                                        <p:tav tm="0">
                                          <p:val>
                                            <p:fltVal val="90"/>
                                          </p:val>
                                        </p:tav>
                                        <p:tav tm="100000">
                                          <p:val>
                                            <p:fltVal val="0"/>
                                          </p:val>
                                        </p:tav>
                                      </p:tavLst>
                                    </p:anim>
                                    <p:animEffect transition="in" filter="fade">
                                      <p:cBhvr>
                                        <p:cTn id="10" dur="1500"/>
                                        <p:tgtEl>
                                          <p:spTgt spid="5"/>
                                        </p:tgtEl>
                                      </p:cBhvr>
                                    </p:animEffect>
                                  </p:childTnLst>
                                </p:cTn>
                              </p:par>
                            </p:childTnLst>
                          </p:cTn>
                        </p:par>
                        <p:par>
                          <p:cTn id="11" fill="hold">
                            <p:stCondLst>
                              <p:cond delay="1500"/>
                            </p:stCondLst>
                            <p:childTnLst>
                              <p:par>
                                <p:cTn id="12" presetID="22" presetClass="entr" presetSubtype="1" fill="hold" grpId="0" nodeType="afterEffect">
                                  <p:stCondLst>
                                    <p:cond delay="0"/>
                                  </p:stCondLst>
                                  <p:childTnLst>
                                    <p:set>
                                      <p:cBhvr>
                                        <p:cTn id="13" dur="1" fill="hold">
                                          <p:stCondLst>
                                            <p:cond delay="0"/>
                                          </p:stCondLst>
                                        </p:cTn>
                                        <p:tgtEl>
                                          <p:spTgt spid="24"/>
                                        </p:tgtEl>
                                        <p:attrNameLst>
                                          <p:attrName>style.visibility</p:attrName>
                                        </p:attrNameLst>
                                      </p:cBhvr>
                                      <p:to>
                                        <p:strVal val="visible"/>
                                      </p:to>
                                    </p:set>
                                    <p:animEffect transition="in" filter="wipe(up)">
                                      <p:cBhvr>
                                        <p:cTn id="14" dur="500"/>
                                        <p:tgtEl>
                                          <p:spTgt spid="24"/>
                                        </p:tgtEl>
                                      </p:cBhvr>
                                    </p:animEffect>
                                  </p:childTnLst>
                                </p:cTn>
                              </p:par>
                            </p:childTnLst>
                          </p:cTn>
                        </p:par>
                        <p:par>
                          <p:cTn id="15" fill="hold">
                            <p:stCondLst>
                              <p:cond delay="2000"/>
                            </p:stCondLst>
                            <p:childTnLst>
                              <p:par>
                                <p:cTn id="16" presetID="53" presetClass="entr" presetSubtype="16" fill="hold" nodeType="afterEffect">
                                  <p:stCondLst>
                                    <p:cond delay="0"/>
                                  </p:stCondLst>
                                  <p:childTnLst>
                                    <p:set>
                                      <p:cBhvr>
                                        <p:cTn id="17" dur="1" fill="hold">
                                          <p:stCondLst>
                                            <p:cond delay="0"/>
                                          </p:stCondLst>
                                        </p:cTn>
                                        <p:tgtEl>
                                          <p:spTgt spid="25"/>
                                        </p:tgtEl>
                                        <p:attrNameLst>
                                          <p:attrName>style.visibility</p:attrName>
                                        </p:attrNameLst>
                                      </p:cBhvr>
                                      <p:to>
                                        <p:strVal val="visible"/>
                                      </p:to>
                                    </p:set>
                                    <p:anim calcmode="lin" valueType="num">
                                      <p:cBhvr>
                                        <p:cTn id="18" dur="500" fill="hold"/>
                                        <p:tgtEl>
                                          <p:spTgt spid="25"/>
                                        </p:tgtEl>
                                        <p:attrNameLst>
                                          <p:attrName>ppt_w</p:attrName>
                                        </p:attrNameLst>
                                      </p:cBhvr>
                                      <p:tavLst>
                                        <p:tav tm="0">
                                          <p:val>
                                            <p:fltVal val="0"/>
                                          </p:val>
                                        </p:tav>
                                        <p:tav tm="100000">
                                          <p:val>
                                            <p:strVal val="#ppt_w"/>
                                          </p:val>
                                        </p:tav>
                                      </p:tavLst>
                                    </p:anim>
                                    <p:anim calcmode="lin" valueType="num">
                                      <p:cBhvr>
                                        <p:cTn id="19" dur="500" fill="hold"/>
                                        <p:tgtEl>
                                          <p:spTgt spid="25"/>
                                        </p:tgtEl>
                                        <p:attrNameLst>
                                          <p:attrName>ppt_h</p:attrName>
                                        </p:attrNameLst>
                                      </p:cBhvr>
                                      <p:tavLst>
                                        <p:tav tm="0">
                                          <p:val>
                                            <p:fltVal val="0"/>
                                          </p:val>
                                        </p:tav>
                                        <p:tav tm="100000">
                                          <p:val>
                                            <p:strVal val="#ppt_h"/>
                                          </p:val>
                                        </p:tav>
                                      </p:tavLst>
                                    </p:anim>
                                    <p:animEffect transition="in" filter="fade">
                                      <p:cBhvr>
                                        <p:cTn id="20" dur="500"/>
                                        <p:tgtEl>
                                          <p:spTgt spid="25"/>
                                        </p:tgtEl>
                                      </p:cBhvr>
                                    </p:animEffect>
                                  </p:childTnLst>
                                </p:cTn>
                              </p:par>
                            </p:childTnLst>
                          </p:cTn>
                        </p:par>
                        <p:par>
                          <p:cTn id="21" fill="hold">
                            <p:stCondLst>
                              <p:cond delay="2500"/>
                            </p:stCondLst>
                            <p:childTnLst>
                              <p:par>
                                <p:cTn id="22" presetID="14" presetClass="entr" presetSubtype="10" fill="hold" grpId="0" nodeType="afterEffect">
                                  <p:stCondLst>
                                    <p:cond delay="0"/>
                                  </p:stCondLst>
                                  <p:childTnLst>
                                    <p:set>
                                      <p:cBhvr>
                                        <p:cTn id="23" dur="1" fill="hold">
                                          <p:stCondLst>
                                            <p:cond delay="0"/>
                                          </p:stCondLst>
                                        </p:cTn>
                                        <p:tgtEl>
                                          <p:spTgt spid="23"/>
                                        </p:tgtEl>
                                        <p:attrNameLst>
                                          <p:attrName>style.visibility</p:attrName>
                                        </p:attrNameLst>
                                      </p:cBhvr>
                                      <p:to>
                                        <p:strVal val="visible"/>
                                      </p:to>
                                    </p:set>
                                    <p:animEffect transition="in" filter="randombar(horizontal)">
                                      <p:cBhvr>
                                        <p:cTn id="24" dur="500"/>
                                        <p:tgtEl>
                                          <p:spTgt spid="23"/>
                                        </p:tgtEl>
                                      </p:cBhvr>
                                    </p:animEffect>
                                  </p:childTnLst>
                                </p:cTn>
                              </p:par>
                            </p:childTnLst>
                          </p:cTn>
                        </p:par>
                        <p:par>
                          <p:cTn id="25" fill="hold">
                            <p:stCondLst>
                              <p:cond delay="3000"/>
                            </p:stCondLst>
                            <p:childTnLst>
                              <p:par>
                                <p:cTn id="26" presetID="22" presetClass="entr" presetSubtype="4" fill="hold" nodeType="afterEffect">
                                  <p:stCondLst>
                                    <p:cond delay="0"/>
                                  </p:stCondLst>
                                  <p:childTnLst>
                                    <p:set>
                                      <p:cBhvr>
                                        <p:cTn id="27" dur="1" fill="hold">
                                          <p:stCondLst>
                                            <p:cond delay="0"/>
                                          </p:stCondLst>
                                        </p:cTn>
                                        <p:tgtEl>
                                          <p:spTgt spid="20"/>
                                        </p:tgtEl>
                                        <p:attrNameLst>
                                          <p:attrName>style.visibility</p:attrName>
                                        </p:attrNameLst>
                                      </p:cBhvr>
                                      <p:to>
                                        <p:strVal val="visible"/>
                                      </p:to>
                                    </p:set>
                                    <p:animEffect transition="in" filter="wipe(down)">
                                      <p:cBhvr>
                                        <p:cTn id="28"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bldLvl="0" animBg="1"/>
      <p:bldP spid="24" grpId="0" bldLvl="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solidFill>
                  <a:srgbClr val="002060"/>
                </a:solidFill>
              </a:rPr>
              <a:t>2-2</a:t>
            </a:r>
            <a:r>
              <a:rPr lang="en-US" altLang="zh-CN" b="0" noProof="0" dirty="0">
                <a:ln>
                  <a:noFill/>
                </a:ln>
                <a:solidFill>
                  <a:srgbClr val="002060"/>
                </a:solidFill>
                <a:uLnTx/>
                <a:uFillTx/>
                <a:latin typeface="Arial" panose="020B0604020202090204"/>
                <a:ea typeface="微软雅黑"/>
                <a:cs typeface="+mn-cs"/>
                <a:sym typeface="+mn-ea"/>
              </a:rPr>
              <a:t>情報セキュリティの議論</a:t>
            </a:r>
            <a:endParaRPr kumimoji="1" lang="en-US" altLang="zh-CN" b="0" noProof="0" dirty="0">
              <a:ln>
                <a:noFill/>
              </a:ln>
              <a:solidFill>
                <a:srgbClr val="002060"/>
              </a:solidFill>
              <a:uLnTx/>
              <a:uFillTx/>
              <a:latin typeface="Arial" panose="020B0604020202090204"/>
              <a:ea typeface="微软雅黑"/>
              <a:cs typeface="+mn-cs"/>
              <a:sym typeface="+mn-ea"/>
            </a:endParaRPr>
          </a:p>
        </p:txBody>
      </p:sp>
      <p:sp>
        <p:nvSpPr>
          <p:cNvPr id="4" name="幻灯片编号占位符 3"/>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defRPr/>
            </a:pPr>
            <a:fld id="{23DA680B-B80A-2545-AB30-B9870FE9052E}" type="slidenum">
              <a:rPr kumimoji="0" lang="zh-CN" altLang="en-US" sz="1200" b="0" i="0" u="none" strike="noStrike" kern="1200" cap="none" spc="0" normalizeH="0" baseline="0" noProof="0" smtClean="0">
                <a:ln>
                  <a:noFill/>
                </a:ln>
                <a:solidFill>
                  <a:srgbClr val="3D3F41">
                    <a:tint val="75000"/>
                  </a:srgbClr>
                </a:solidFill>
                <a:effectLst/>
                <a:uLnTx/>
                <a:uFillTx/>
                <a:latin typeface="Arial" panose="020B0604020202090204"/>
                <a:ea typeface="微软雅黑"/>
                <a:cs typeface="+mn-cs"/>
              </a:rPr>
              <a:t>13</a:t>
            </a:fld>
            <a:endParaRPr kumimoji="0" lang="zh-CN" altLang="en-US" sz="1200" b="0" i="0" u="none" strike="noStrike" kern="1200" cap="none" spc="0" normalizeH="0" baseline="0" noProof="0">
              <a:ln>
                <a:noFill/>
              </a:ln>
              <a:solidFill>
                <a:srgbClr val="3D3F41">
                  <a:tint val="75000"/>
                </a:srgbClr>
              </a:solidFill>
              <a:effectLst/>
              <a:uLnTx/>
              <a:uFillTx/>
              <a:latin typeface="Arial" panose="020B0604020202090204"/>
              <a:ea typeface="微软雅黑"/>
              <a:cs typeface="+mn-cs"/>
            </a:endParaRPr>
          </a:p>
        </p:txBody>
      </p:sp>
      <p:pic>
        <p:nvPicPr>
          <p:cNvPr id="12" name="图片 11" descr="BB6836E0B9D369101F6454ACD44F1A08"/>
          <p:cNvPicPr>
            <a:picLocks noChangeAspect="1"/>
          </p:cNvPicPr>
          <p:nvPr/>
        </p:nvPicPr>
        <p:blipFill>
          <a:blip r:embed="rId3"/>
          <a:stretch>
            <a:fillRect/>
          </a:stretch>
        </p:blipFill>
        <p:spPr>
          <a:xfrm>
            <a:off x="159385" y="83820"/>
            <a:ext cx="890270" cy="795655"/>
          </a:xfrm>
          <a:prstGeom prst="rect">
            <a:avLst/>
          </a:prstGeom>
        </p:spPr>
      </p:pic>
      <p:pic>
        <p:nvPicPr>
          <p:cNvPr id="3" name="图片 2" descr="8FDE732B9F5DA82990667CAEAD7A2C4A"/>
          <p:cNvPicPr>
            <a:picLocks noChangeAspect="1"/>
          </p:cNvPicPr>
          <p:nvPr/>
        </p:nvPicPr>
        <p:blipFill>
          <a:blip r:embed="rId4"/>
          <a:stretch>
            <a:fillRect/>
          </a:stretch>
        </p:blipFill>
        <p:spPr>
          <a:xfrm>
            <a:off x="6306185" y="1417955"/>
            <a:ext cx="4666615" cy="3515995"/>
          </a:xfrm>
          <a:prstGeom prst="rect">
            <a:avLst/>
          </a:prstGeom>
        </p:spPr>
      </p:pic>
      <p:sp>
        <p:nvSpPr>
          <p:cNvPr id="5" name="文本框 4"/>
          <p:cNvSpPr txBox="1"/>
          <p:nvPr/>
        </p:nvSpPr>
        <p:spPr>
          <a:xfrm>
            <a:off x="553085" y="1270635"/>
            <a:ext cx="4856480" cy="5126990"/>
          </a:xfrm>
          <a:prstGeom prst="rect">
            <a:avLst/>
          </a:prstGeom>
          <a:noFill/>
        </p:spPr>
        <p:txBody>
          <a:bodyPr wrap="square" rtlCol="0">
            <a:spAutoFit/>
          </a:bodyPr>
          <a:lstStyle/>
          <a:p>
            <a:pPr algn="l">
              <a:lnSpc>
                <a:spcPct val="130000"/>
              </a:lnSpc>
            </a:pPr>
            <a:r>
              <a:rPr lang="zh-CN" altLang="en-US" dirty="0">
                <a:solidFill>
                  <a:srgbClr val="002060"/>
                </a:solidFill>
                <a:latin typeface="Arial" panose="020B0604020202090204" pitchFamily="34" charset="0"/>
                <a:ea typeface="微软雅黑" panose="020B0503020204020204" pitchFamily="34" charset="-122"/>
              </a:rPr>
              <a:t>米国のニューヨーク大学とミシガン州立大学の研究者が発表した研究結果によると、人間の指紋のいくつかの共通点を利用して作られた偽の指紋は、スマートフォンの指紋センサーをだますことができるという。コンピュータシミュレーションによって，研究者は一連の人工的な主指紋を設計し，指紋センサ中の真の指紋整合率と65%に達した。</a:t>
            </a:r>
          </a:p>
          <a:p>
            <a:pPr algn="l">
              <a:lnSpc>
                <a:spcPct val="130000"/>
              </a:lnSpc>
            </a:pPr>
            <a:r>
              <a:rPr lang="zh-CN" altLang="en-US" dirty="0">
                <a:solidFill>
                  <a:srgbClr val="002060"/>
                </a:solidFill>
                <a:latin typeface="Arial" panose="020B0604020202090204" pitchFamily="34" charset="0"/>
                <a:ea typeface="微软雅黑" panose="020B0503020204020204" pitchFamily="34" charset="-122"/>
              </a:rPr>
              <a:t>セキュリティエリアはハードウェア暗号化レベルで、第三者のプログラムはアクセスできません。しかし、指紋画像のマッチング過程はソフトウェアによって実現される必要があります。これはハッカー達に亀裂の入り口を提供しました。</a:t>
            </a:r>
          </a:p>
        </p:txBody>
      </p:sp>
    </p:spTree>
  </p:cSld>
  <p:clrMapOvr>
    <a:masterClrMapping/>
  </p:clrMapOvr>
  <p:transition spd="slow" advClick="0" advTm="0">
    <p:wip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solidFill>
                  <a:srgbClr val="002060"/>
                </a:solidFill>
              </a:rPr>
              <a:t>2-3</a:t>
            </a:r>
            <a:r>
              <a:rPr kumimoji="1" lang="en-US" altLang="zh-CN" b="0" noProof="0" dirty="0">
                <a:ln>
                  <a:noFill/>
                </a:ln>
                <a:solidFill>
                  <a:srgbClr val="002060"/>
                </a:solidFill>
                <a:uLnTx/>
                <a:uFillTx/>
                <a:latin typeface="Arial" panose="020B0604020202090204"/>
                <a:ea typeface="微软雅黑"/>
                <a:cs typeface="+mn-cs"/>
                <a:sym typeface="+mn-ea"/>
              </a:rPr>
              <a:t>今後の方向性</a:t>
            </a:r>
            <a:endParaRPr kumimoji="1" lang="en-US" altLang="zh-CN" b="0" i="0" u="none" strike="noStrike" kern="1200" cap="none" spc="0" normalizeH="0" baseline="0" noProof="0" dirty="0">
              <a:ln>
                <a:noFill/>
              </a:ln>
              <a:solidFill>
                <a:srgbClr val="002060"/>
              </a:solidFill>
              <a:effectLst/>
              <a:uLnTx/>
              <a:uFillTx/>
              <a:latin typeface="Arial" panose="020B0604020202090204"/>
              <a:ea typeface="微软雅黑"/>
              <a:cs typeface="+mn-cs"/>
              <a:sym typeface="+mn-ea"/>
            </a:endParaRPr>
          </a:p>
        </p:txBody>
      </p:sp>
      <p:sp>
        <p:nvSpPr>
          <p:cNvPr id="4" name="幻灯片编号占位符 3"/>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defRPr/>
            </a:pPr>
            <a:fld id="{23DA680B-B80A-2545-AB30-B9870FE9052E}" type="slidenum">
              <a:rPr kumimoji="0" lang="zh-CN" altLang="en-US" sz="1200" b="0" i="0" u="none" strike="noStrike" kern="1200" cap="none" spc="0" normalizeH="0" baseline="0" noProof="0" smtClean="0">
                <a:ln>
                  <a:noFill/>
                </a:ln>
                <a:solidFill>
                  <a:srgbClr val="3D3F41">
                    <a:tint val="75000"/>
                  </a:srgbClr>
                </a:solidFill>
                <a:effectLst/>
                <a:uLnTx/>
                <a:uFillTx/>
                <a:latin typeface="Arial" panose="020B0604020202090204"/>
                <a:ea typeface="微软雅黑"/>
                <a:cs typeface="+mn-cs"/>
              </a:rPr>
              <a:t>14</a:t>
            </a:fld>
            <a:endParaRPr kumimoji="0" lang="zh-CN" altLang="en-US" sz="1200" b="0" i="0" u="none" strike="noStrike" kern="1200" cap="none" spc="0" normalizeH="0" baseline="0" noProof="0">
              <a:ln>
                <a:noFill/>
              </a:ln>
              <a:solidFill>
                <a:srgbClr val="3D3F41">
                  <a:tint val="75000"/>
                </a:srgbClr>
              </a:solidFill>
              <a:effectLst/>
              <a:uLnTx/>
              <a:uFillTx/>
              <a:latin typeface="Arial" panose="020B0604020202090204"/>
              <a:ea typeface="微软雅黑"/>
              <a:cs typeface="+mn-cs"/>
            </a:endParaRPr>
          </a:p>
        </p:txBody>
      </p:sp>
      <p:pic>
        <p:nvPicPr>
          <p:cNvPr id="12" name="图片 11" descr="BB6836E0B9D369101F6454ACD44F1A08"/>
          <p:cNvPicPr>
            <a:picLocks noChangeAspect="1"/>
          </p:cNvPicPr>
          <p:nvPr/>
        </p:nvPicPr>
        <p:blipFill>
          <a:blip r:embed="rId3"/>
          <a:stretch>
            <a:fillRect/>
          </a:stretch>
        </p:blipFill>
        <p:spPr>
          <a:xfrm>
            <a:off x="159385" y="83820"/>
            <a:ext cx="890270" cy="795655"/>
          </a:xfrm>
          <a:prstGeom prst="rect">
            <a:avLst/>
          </a:prstGeom>
        </p:spPr>
      </p:pic>
      <p:sp>
        <p:nvSpPr>
          <p:cNvPr id="3" name="文本框 2"/>
          <p:cNvSpPr txBox="1"/>
          <p:nvPr/>
        </p:nvSpPr>
        <p:spPr>
          <a:xfrm>
            <a:off x="5471160" y="3275330"/>
            <a:ext cx="1249680" cy="306705"/>
          </a:xfrm>
          <a:prstGeom prst="rect">
            <a:avLst/>
          </a:prstGeom>
          <a:noFill/>
        </p:spPr>
        <p:txBody>
          <a:bodyPr wrap="none" rtlCol="0" anchor="t">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1" lang="en-US" altLang="zh-CN" sz="1400" noProof="0" dirty="0">
                <a:ln>
                  <a:noFill/>
                </a:ln>
                <a:solidFill>
                  <a:srgbClr val="FFFFFF"/>
                </a:solidFill>
                <a:effectLst/>
                <a:uLnTx/>
                <a:uFillTx/>
                <a:latin typeface="Arial" panose="020B0604020202090204"/>
                <a:ea typeface="微软雅黑"/>
                <a:sym typeface="+mn-ea"/>
              </a:rPr>
              <a:t>今後の方向性</a:t>
            </a:r>
            <a:endParaRPr lang="zh-CN" altLang="en-US" sz="1400" dirty="0">
              <a:latin typeface="Arial" panose="020B0604020202090204" pitchFamily="34" charset="0"/>
              <a:ea typeface="微软雅黑" panose="020B0503020204020204" pitchFamily="34" charset="-122"/>
            </a:endParaRPr>
          </a:p>
        </p:txBody>
      </p:sp>
      <p:sp>
        <p:nvSpPr>
          <p:cNvPr id="5" name="文本框 4"/>
          <p:cNvSpPr txBox="1"/>
          <p:nvPr/>
        </p:nvSpPr>
        <p:spPr>
          <a:xfrm>
            <a:off x="527050" y="1320800"/>
            <a:ext cx="5402580" cy="2891790"/>
          </a:xfrm>
          <a:prstGeom prst="rect">
            <a:avLst/>
          </a:prstGeom>
          <a:noFill/>
        </p:spPr>
        <p:txBody>
          <a:bodyPr wrap="square" rtlCol="0">
            <a:spAutoFit/>
          </a:bodyPr>
          <a:lstStyle/>
          <a:p>
            <a:pPr algn="l">
              <a:lnSpc>
                <a:spcPct val="130000"/>
              </a:lnSpc>
            </a:pPr>
            <a:r>
              <a:rPr lang="zh-CN" altLang="en-US" sz="2000" dirty="0">
                <a:solidFill>
                  <a:srgbClr val="002060"/>
                </a:solidFill>
                <a:latin typeface="Arial" panose="020B0604020202090204" pitchFamily="34" charset="0"/>
                <a:ea typeface="微软雅黑" panose="020B0503020204020204" pitchFamily="34" charset="-122"/>
              </a:rPr>
              <a:t>指紋の識別については、すべてが始まったばかりです。将来の指紋識別は千世帯に普及するためには、端末やシステムメーカーがモバイル決済以外の指紋を発掘するために努力する必要がある。携帯電話などの携帯端末を除いて、ウェア・ネットワークは指紋識別の次の重要な方向である。</a:t>
            </a:r>
          </a:p>
        </p:txBody>
      </p:sp>
      <p:pic>
        <p:nvPicPr>
          <p:cNvPr id="6" name="图片 5" descr="8814c80ffb86c27ae7d05f99c0fe4627"/>
          <p:cNvPicPr>
            <a:picLocks noChangeAspect="1"/>
          </p:cNvPicPr>
          <p:nvPr/>
        </p:nvPicPr>
        <p:blipFill>
          <a:blip r:embed="rId4"/>
          <a:stretch>
            <a:fillRect/>
          </a:stretch>
        </p:blipFill>
        <p:spPr>
          <a:xfrm>
            <a:off x="6720840" y="3920490"/>
            <a:ext cx="3963670" cy="2242185"/>
          </a:xfrm>
          <a:prstGeom prst="rect">
            <a:avLst/>
          </a:prstGeom>
        </p:spPr>
      </p:pic>
      <p:pic>
        <p:nvPicPr>
          <p:cNvPr id="7" name="图片 6" descr="789b49c728b91793f7e1b7f58c5068ba"/>
          <p:cNvPicPr>
            <a:picLocks noChangeAspect="1"/>
          </p:cNvPicPr>
          <p:nvPr/>
        </p:nvPicPr>
        <p:blipFill>
          <a:blip r:embed="rId5"/>
          <a:stretch>
            <a:fillRect/>
          </a:stretch>
        </p:blipFill>
        <p:spPr>
          <a:xfrm>
            <a:off x="7314565" y="457200"/>
            <a:ext cx="2629535" cy="2629535"/>
          </a:xfrm>
          <a:prstGeom prst="rect">
            <a:avLst/>
          </a:prstGeom>
        </p:spPr>
      </p:pic>
      <p:sp>
        <p:nvSpPr>
          <p:cNvPr id="8" name="上箭头 7"/>
          <p:cNvSpPr/>
          <p:nvPr/>
        </p:nvSpPr>
        <p:spPr>
          <a:xfrm>
            <a:off x="8343900" y="3130550"/>
            <a:ext cx="571500" cy="596900"/>
          </a:xfrm>
          <a:prstGeom prst="upArrow">
            <a:avLst/>
          </a:prstGeom>
        </p:spPr>
        <p:style>
          <a:lnRef idx="3">
            <a:schemeClr val="lt1"/>
          </a:lnRef>
          <a:fillRef idx="1">
            <a:schemeClr val="accent3"/>
          </a:fillRef>
          <a:effectRef idx="1">
            <a:schemeClr val="accent3"/>
          </a:effectRef>
          <a:fontRef idx="minor">
            <a:schemeClr val="lt1"/>
          </a:fontRef>
        </p:style>
        <p:txBody>
          <a:bodyPr rtlCol="0" anchor="ctr"/>
          <a:lstStyle/>
          <a:p>
            <a:pPr algn="ctr"/>
            <a:endParaRPr lang="zh-CN" altLang="en-US"/>
          </a:p>
        </p:txBody>
      </p:sp>
      <p:sp>
        <p:nvSpPr>
          <p:cNvPr id="9" name="文本框 8"/>
          <p:cNvSpPr txBox="1"/>
          <p:nvPr/>
        </p:nvSpPr>
        <p:spPr>
          <a:xfrm>
            <a:off x="527050" y="4344670"/>
            <a:ext cx="5402580" cy="2091690"/>
          </a:xfrm>
          <a:prstGeom prst="rect">
            <a:avLst/>
          </a:prstGeom>
          <a:noFill/>
        </p:spPr>
        <p:txBody>
          <a:bodyPr wrap="square" rtlCol="0">
            <a:spAutoFit/>
          </a:bodyPr>
          <a:lstStyle/>
          <a:p>
            <a:pPr algn="l">
              <a:lnSpc>
                <a:spcPct val="130000"/>
              </a:lnSpc>
            </a:pPr>
            <a:r>
              <a:rPr lang="zh-CN" altLang="en-US" sz="2000" dirty="0">
                <a:solidFill>
                  <a:srgbClr val="002060"/>
                </a:solidFill>
                <a:latin typeface="Arial" panose="020B0604020202090204" pitchFamily="34" charset="0"/>
                <a:ea typeface="微软雅黑" panose="020B0503020204020204" pitchFamily="34" charset="-122"/>
              </a:rPr>
              <a:t>ユーザーがプライバシーを重視するにつれて、情報セキュリティに対する意識が強くなります。パーソナライズされた生体認証機のインタラクティブ方式は、セキュリティインテリジェント生活の最大の前提となります。</a:t>
            </a:r>
          </a:p>
        </p:txBody>
      </p:sp>
    </p:spTree>
  </p:cSld>
  <p:clrMapOvr>
    <a:masterClrMapping/>
  </p:clrMapOvr>
  <p:transition spd="slow" advClick="0" advTm="0">
    <p:wip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729078" y="2556163"/>
            <a:ext cx="1146468" cy="1200329"/>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altLang="zh-CN" sz="1800" b="1" i="0" u="none" strike="noStrike" kern="1200" cap="none" spc="0" normalizeH="0" baseline="0" noProof="0" dirty="0">
                <a:ln>
                  <a:noFill/>
                </a:ln>
                <a:solidFill>
                  <a:srgbClr val="FFFFFF"/>
                </a:solidFill>
                <a:effectLst/>
                <a:uLnTx/>
                <a:uFillTx/>
                <a:latin typeface="Arial"/>
                <a:ea typeface="微软雅黑"/>
                <a:cs typeface="+mn-cs"/>
              </a:rPr>
              <a:t>Part</a:t>
            </a:r>
            <a:r>
              <a:rPr lang="en-US" altLang="zh-CN" sz="7200" b="1" noProof="0" dirty="0">
                <a:solidFill>
                  <a:srgbClr val="FFFFFF"/>
                </a:solidFill>
                <a:latin typeface="Arial"/>
                <a:ea typeface="微软雅黑"/>
              </a:rPr>
              <a:t>3</a:t>
            </a:r>
            <a:endParaRPr kumimoji="0" lang="zh-CN" altLang="en-US" sz="7200" b="1" i="0" u="none" strike="noStrike" kern="1200" cap="none" spc="0" normalizeH="0" baseline="0" noProof="0" dirty="0">
              <a:ln>
                <a:noFill/>
              </a:ln>
              <a:solidFill>
                <a:srgbClr val="FFFFFF"/>
              </a:solidFill>
              <a:effectLst/>
              <a:uLnTx/>
              <a:uFillTx/>
              <a:latin typeface="Arial"/>
              <a:ea typeface="微软雅黑"/>
              <a:cs typeface="+mn-cs"/>
            </a:endParaRPr>
          </a:p>
        </p:txBody>
      </p:sp>
      <p:sp>
        <p:nvSpPr>
          <p:cNvPr id="4" name="矩形 3"/>
          <p:cNvSpPr/>
          <p:nvPr/>
        </p:nvSpPr>
        <p:spPr>
          <a:xfrm>
            <a:off x="5684455" y="2725440"/>
            <a:ext cx="2646878" cy="830997"/>
          </a:xfrm>
          <a:prstGeom prst="rect">
            <a:avLst/>
          </a:prstGeom>
        </p:spPr>
        <p:txBody>
          <a:bodyPr wrap="none">
            <a:spAutoFit/>
          </a:bodyPr>
          <a:lstStyle/>
          <a:p>
            <a:pPr lvl="0" defTabSz="457200">
              <a:defRPr/>
            </a:pPr>
            <a:r>
              <a:rPr lang="ja-JP" altLang="en-US" sz="4800" dirty="0">
                <a:solidFill>
                  <a:srgbClr val="FFFFFF"/>
                </a:solidFill>
                <a:latin typeface="微软雅黑"/>
              </a:rPr>
              <a:t>自動</a:t>
            </a:r>
            <a:r>
              <a:rPr lang="zh-CN" altLang="en-US" sz="4800" dirty="0">
                <a:solidFill>
                  <a:srgbClr val="FFFFFF"/>
                </a:solidFill>
                <a:latin typeface="微软雅黑"/>
              </a:rPr>
              <a:t>運転</a:t>
            </a:r>
            <a:endParaRPr kumimoji="0" lang="zh-CN" altLang="en-US" sz="4800" b="0" i="0" u="none" strike="noStrike" kern="1200" cap="none" spc="0" normalizeH="0" baseline="0" noProof="0" dirty="0">
              <a:ln>
                <a:noFill/>
              </a:ln>
              <a:solidFill>
                <a:srgbClr val="3D3F41"/>
              </a:solidFill>
              <a:effectLst/>
              <a:uLnTx/>
              <a:uFillTx/>
              <a:latin typeface="Arial"/>
              <a:ea typeface="微软雅黑"/>
              <a:cs typeface="+mn-cs"/>
            </a:endParaRPr>
          </a:p>
        </p:txBody>
      </p:sp>
      <p:grpSp>
        <p:nvGrpSpPr>
          <p:cNvPr id="9" name="组合 8"/>
          <p:cNvGrpSpPr/>
          <p:nvPr/>
        </p:nvGrpSpPr>
        <p:grpSpPr>
          <a:xfrm>
            <a:off x="9140243" y="2607999"/>
            <a:ext cx="3148619" cy="1117715"/>
            <a:chOff x="9140243" y="2649839"/>
            <a:chExt cx="3148619" cy="1117715"/>
          </a:xfrm>
        </p:grpSpPr>
        <p:sp>
          <p:nvSpPr>
            <p:cNvPr id="6" name="矩形 5"/>
            <p:cNvSpPr/>
            <p:nvPr/>
          </p:nvSpPr>
          <p:spPr>
            <a:xfrm>
              <a:off x="9140243" y="2649839"/>
              <a:ext cx="891591" cy="338554"/>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1" lang="en-US" altLang="zh-CN" sz="1600" dirty="0">
                  <a:solidFill>
                    <a:srgbClr val="FFFFFF"/>
                  </a:solidFill>
                  <a:latin typeface="Arial"/>
                  <a:ea typeface="微软雅黑"/>
                </a:rPr>
                <a:t>3</a:t>
              </a:r>
              <a:r>
                <a:rPr kumimoji="1" lang="en-US" altLang="zh-CN" sz="1600" b="0" i="0" u="none" strike="noStrike" kern="1200" cap="none" spc="0" normalizeH="0" baseline="0" noProof="0" dirty="0">
                  <a:ln>
                    <a:noFill/>
                  </a:ln>
                  <a:solidFill>
                    <a:srgbClr val="FFFFFF"/>
                  </a:solidFill>
                  <a:effectLst/>
                  <a:uLnTx/>
                  <a:uFillTx/>
                  <a:latin typeface="Arial"/>
                  <a:ea typeface="微软雅黑"/>
                  <a:cs typeface="+mn-cs"/>
                </a:rPr>
                <a:t>-1 HCI</a:t>
              </a:r>
              <a:endParaRPr kumimoji="0" lang="zh-CN" altLang="en-US" sz="1600" b="0" i="0" u="none" strike="noStrike" kern="1200" cap="none" spc="0" normalizeH="0" baseline="0" noProof="0" dirty="0">
                <a:ln>
                  <a:noFill/>
                </a:ln>
                <a:solidFill>
                  <a:srgbClr val="FFFFFF"/>
                </a:solidFill>
                <a:effectLst/>
                <a:uLnTx/>
                <a:uFillTx/>
                <a:latin typeface="Arial"/>
                <a:ea typeface="微软雅黑"/>
                <a:cs typeface="+mn-cs"/>
              </a:endParaRPr>
            </a:p>
          </p:txBody>
        </p:sp>
        <p:sp>
          <p:nvSpPr>
            <p:cNvPr id="7" name="矩形 6"/>
            <p:cNvSpPr/>
            <p:nvPr/>
          </p:nvSpPr>
          <p:spPr>
            <a:xfrm>
              <a:off x="9140243" y="3037021"/>
              <a:ext cx="2180405" cy="338554"/>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altLang="zh-CN" sz="1600" dirty="0">
                  <a:solidFill>
                    <a:srgbClr val="FFFFFF"/>
                  </a:solidFill>
                  <a:latin typeface="Arial"/>
                  <a:ea typeface="微软雅黑"/>
                </a:rPr>
                <a:t>3</a:t>
              </a:r>
              <a:r>
                <a:rPr kumimoji="0" lang="en-US" altLang="zh-CN" sz="1600" b="0" i="0" u="none" strike="noStrike" kern="1200" cap="none" spc="0" normalizeH="0" baseline="0" noProof="0" dirty="0">
                  <a:ln>
                    <a:noFill/>
                  </a:ln>
                  <a:solidFill>
                    <a:srgbClr val="FFFFFF"/>
                  </a:solidFill>
                  <a:effectLst/>
                  <a:uLnTx/>
                  <a:uFillTx/>
                  <a:latin typeface="Arial"/>
                  <a:ea typeface="微软雅黑"/>
                  <a:cs typeface="+mn-cs"/>
                </a:rPr>
                <a:t>-2 </a:t>
              </a:r>
              <a:r>
                <a:rPr kumimoji="0" lang="ja-JP" altLang="en-US" sz="1600" b="0" i="0" u="none" strike="noStrike" kern="1200" cap="none" spc="0" normalizeH="0" baseline="0" noProof="0" dirty="0">
                  <a:ln>
                    <a:noFill/>
                  </a:ln>
                  <a:solidFill>
                    <a:srgbClr val="FFFFFF"/>
                  </a:solidFill>
                  <a:effectLst/>
                  <a:uLnTx/>
                  <a:uFillTx/>
                  <a:latin typeface="Arial"/>
                  <a:ea typeface="微软雅黑"/>
                  <a:cs typeface="+mn-cs"/>
                </a:rPr>
                <a:t>情報セキュリティ</a:t>
              </a:r>
              <a:endParaRPr kumimoji="0" lang="zh-CN" altLang="en-US" sz="1600" b="0" i="0" u="none" strike="noStrike" kern="1200" cap="none" spc="0" normalizeH="0" baseline="0" noProof="0" dirty="0">
                <a:ln>
                  <a:noFill/>
                </a:ln>
                <a:solidFill>
                  <a:srgbClr val="FFFFFF"/>
                </a:solidFill>
                <a:effectLst/>
                <a:uLnTx/>
                <a:uFillTx/>
                <a:latin typeface="Arial"/>
                <a:ea typeface="微软雅黑"/>
                <a:cs typeface="+mn-cs"/>
              </a:endParaRPr>
            </a:p>
          </p:txBody>
        </p:sp>
        <p:sp>
          <p:nvSpPr>
            <p:cNvPr id="8" name="矩形 7"/>
            <p:cNvSpPr/>
            <p:nvPr/>
          </p:nvSpPr>
          <p:spPr>
            <a:xfrm>
              <a:off x="9140243" y="3429000"/>
              <a:ext cx="3148619" cy="338554"/>
            </a:xfrm>
            <a:prstGeom prst="rect">
              <a:avLst/>
            </a:prstGeom>
          </p:spPr>
          <p:txBody>
            <a:bodyPr wrap="none">
              <a:spAutoFit/>
            </a:bodyPr>
            <a:lstStyle/>
            <a:p>
              <a:pPr lvl="0" defTabSz="457200">
                <a:defRPr/>
              </a:pPr>
              <a:r>
                <a:rPr kumimoji="1" lang="en-US" altLang="zh-CN" sz="1600" dirty="0">
                  <a:solidFill>
                    <a:srgbClr val="FFFFFF"/>
                  </a:solidFill>
                  <a:latin typeface="Arial"/>
                  <a:ea typeface="微软雅黑"/>
                </a:rPr>
                <a:t>3</a:t>
              </a:r>
              <a:r>
                <a:rPr kumimoji="1" lang="en-US" altLang="zh-CN" sz="1600" b="0" i="0" u="none" strike="noStrike" kern="1200" cap="none" spc="0" normalizeH="0" baseline="0" noProof="0" dirty="0">
                  <a:ln>
                    <a:noFill/>
                  </a:ln>
                  <a:solidFill>
                    <a:srgbClr val="FFFFFF"/>
                  </a:solidFill>
                  <a:effectLst/>
                  <a:uLnTx/>
                  <a:uFillTx/>
                  <a:latin typeface="Arial"/>
                  <a:ea typeface="微软雅黑"/>
                  <a:cs typeface="+mn-cs"/>
                </a:rPr>
                <a:t>-3</a:t>
              </a:r>
              <a:r>
                <a:rPr kumimoji="1" lang="ja-JP" altLang="en-US" sz="1600" dirty="0">
                  <a:solidFill>
                    <a:srgbClr val="FFFFFF"/>
                  </a:solidFill>
                </a:rPr>
                <a:t>情報セキュリティの保護方法</a:t>
              </a:r>
              <a:endParaRPr kumimoji="0" lang="zh-CN" altLang="en-US" sz="1600" b="0" i="0" u="none" strike="noStrike" kern="1200" cap="none" spc="0" normalizeH="0" baseline="0" noProof="0" dirty="0">
                <a:ln>
                  <a:noFill/>
                </a:ln>
                <a:solidFill>
                  <a:srgbClr val="FFFFFF"/>
                </a:solidFill>
                <a:effectLst/>
                <a:uLnTx/>
                <a:uFillTx/>
                <a:latin typeface="Arial"/>
                <a:ea typeface="微软雅黑"/>
                <a:cs typeface="+mn-cs"/>
              </a:endParaRPr>
            </a:p>
          </p:txBody>
        </p:sp>
      </p:grpSp>
      <p:pic>
        <p:nvPicPr>
          <p:cNvPr id="11" name="图片 10">
            <a:extLst>
              <a:ext uri="{FF2B5EF4-FFF2-40B4-BE49-F238E27FC236}">
                <a16:creationId xmlns:a16="http://schemas.microsoft.com/office/drawing/2014/main" id="{E1A4A973-57AA-4422-933A-04346A5FDD5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95546" y="1681660"/>
            <a:ext cx="1680362" cy="1682853"/>
          </a:xfrm>
          <a:prstGeom prst="rect">
            <a:avLst/>
          </a:prstGeom>
        </p:spPr>
      </p:pic>
    </p:spTree>
    <p:extLst>
      <p:ext uri="{BB962C8B-B14F-4D97-AF65-F5344CB8AC3E}">
        <p14:creationId xmlns:p14="http://schemas.microsoft.com/office/powerpoint/2010/main" val="1419455668"/>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left)">
                                      <p:cBhvr>
                                        <p:cTn id="11" dur="500"/>
                                        <p:tgtEl>
                                          <p:spTgt spid="4"/>
                                        </p:tgtEl>
                                      </p:cBhvr>
                                    </p:animEffect>
                                  </p:childTnLst>
                                </p:cTn>
                              </p:par>
                            </p:childTnLst>
                          </p:cTn>
                        </p:par>
                        <p:par>
                          <p:cTn id="12" fill="hold">
                            <p:stCondLst>
                              <p:cond delay="1000"/>
                            </p:stCondLst>
                            <p:childTnLst>
                              <p:par>
                                <p:cTn id="13" presetID="2" presetClass="entr" presetSubtype="2" fill="hold" nodeType="afterEffect">
                                  <p:stCondLst>
                                    <p:cond delay="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500" fill="hold"/>
                                        <p:tgtEl>
                                          <p:spTgt spid="9"/>
                                        </p:tgtEl>
                                        <p:attrNameLst>
                                          <p:attrName>ppt_x</p:attrName>
                                        </p:attrNameLst>
                                      </p:cBhvr>
                                      <p:tavLst>
                                        <p:tav tm="0">
                                          <p:val>
                                            <p:strVal val="1+#ppt_w/2"/>
                                          </p:val>
                                        </p:tav>
                                        <p:tav tm="100000">
                                          <p:val>
                                            <p:strVal val="#ppt_x"/>
                                          </p:val>
                                        </p:tav>
                                      </p:tavLst>
                                    </p:anim>
                                    <p:anim calcmode="lin" valueType="num">
                                      <p:cBhvr additive="base">
                                        <p:cTn id="16" dur="5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80874" y="105835"/>
            <a:ext cx="11056060" cy="699594"/>
          </a:xfrm>
        </p:spPr>
        <p:txBody>
          <a:bodyPr/>
          <a:lstStyle/>
          <a:p>
            <a:r>
              <a:rPr lang="ja-JP" altLang="en-US" dirty="0"/>
              <a:t>自動運転の</a:t>
            </a:r>
            <a:r>
              <a:rPr lang="en-US" altLang="zh-CN" dirty="0">
                <a:solidFill>
                  <a:srgbClr val="071F65"/>
                </a:solidFill>
              </a:rPr>
              <a:t>HCI</a:t>
            </a:r>
            <a:r>
              <a:rPr lang="ja-JP" altLang="en-US" dirty="0">
                <a:solidFill>
                  <a:srgbClr val="071F65"/>
                </a:solidFill>
              </a:rPr>
              <a:t>の分類</a:t>
            </a:r>
            <a:endParaRPr lang="zh-CN" altLang="en-US" dirty="0">
              <a:solidFill>
                <a:srgbClr val="071F65"/>
              </a:solidFill>
            </a:endParaRPr>
          </a:p>
        </p:txBody>
      </p:sp>
      <p:sp>
        <p:nvSpPr>
          <p:cNvPr id="4" name="幻灯片编号占位符 3"/>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23DA680B-B80A-2545-AB30-B9870FE9052E}" type="slidenum">
              <a:rPr kumimoji="0" lang="zh-CN" altLang="en-US" sz="1200" b="0" i="0" u="none" strike="noStrike" kern="1200" cap="none" spc="0" normalizeH="0" baseline="0" noProof="0" smtClean="0">
                <a:ln>
                  <a:noFill/>
                </a:ln>
                <a:solidFill>
                  <a:srgbClr val="3D3F41">
                    <a:tint val="75000"/>
                  </a:srgbClr>
                </a:solidFill>
                <a:effectLst/>
                <a:uLnTx/>
                <a:uFillTx/>
                <a:latin typeface="Arial"/>
                <a:ea typeface="微软雅黑"/>
                <a:cs typeface="+mn-cs"/>
              </a:rPr>
              <a:pPr marL="0" marR="0" lvl="0" indent="0" algn="r" defTabSz="457200" rtl="0" eaLnBrk="1" fontAlgn="auto" latinLnBrk="0" hangingPunct="1">
                <a:lnSpc>
                  <a:spcPct val="100000"/>
                </a:lnSpc>
                <a:spcBef>
                  <a:spcPts val="0"/>
                </a:spcBef>
                <a:spcAft>
                  <a:spcPts val="0"/>
                </a:spcAft>
                <a:buClrTx/>
                <a:buSzTx/>
                <a:buFontTx/>
                <a:buNone/>
                <a:tabLst/>
                <a:defRPr/>
              </a:pPr>
              <a:t>16</a:t>
            </a:fld>
            <a:endParaRPr kumimoji="0" lang="zh-CN" altLang="en-US" sz="1200" b="0" i="0" u="none" strike="noStrike" kern="1200" cap="none" spc="0" normalizeH="0" baseline="0" noProof="0">
              <a:ln>
                <a:noFill/>
              </a:ln>
              <a:solidFill>
                <a:srgbClr val="3D3F41">
                  <a:tint val="75000"/>
                </a:srgbClr>
              </a:solidFill>
              <a:effectLst/>
              <a:uLnTx/>
              <a:uFillTx/>
              <a:latin typeface="Arial"/>
              <a:ea typeface="微软雅黑"/>
              <a:cs typeface="+mn-cs"/>
            </a:endParaRPr>
          </a:p>
        </p:txBody>
      </p:sp>
      <p:sp>
        <p:nvSpPr>
          <p:cNvPr id="27" name="Line 3"/>
          <p:cNvSpPr>
            <a:spLocks noChangeShapeType="1"/>
          </p:cNvSpPr>
          <p:nvPr/>
        </p:nvSpPr>
        <p:spPr bwMode="black">
          <a:xfrm>
            <a:off x="927709" y="3972128"/>
            <a:ext cx="0" cy="2016224"/>
          </a:xfrm>
          <a:prstGeom prst="line">
            <a:avLst/>
          </a:prstGeom>
          <a:noFill/>
          <a:ln w="28575">
            <a:solidFill>
              <a:schemeClr val="accent5">
                <a:alpha val="50000"/>
              </a:schemeClr>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3D3F41"/>
              </a:solidFill>
              <a:effectLst/>
              <a:uLnTx/>
              <a:uFillTx/>
              <a:latin typeface="Arial"/>
              <a:ea typeface="微软雅黑"/>
              <a:cs typeface="+mn-cs"/>
            </a:endParaRPr>
          </a:p>
        </p:txBody>
      </p:sp>
      <p:grpSp>
        <p:nvGrpSpPr>
          <p:cNvPr id="28" name="Group 4"/>
          <p:cNvGrpSpPr>
            <a:grpSpLocks/>
          </p:cNvGrpSpPr>
          <p:nvPr/>
        </p:nvGrpSpPr>
        <p:grpSpPr bwMode="auto">
          <a:xfrm>
            <a:off x="828799" y="4249641"/>
            <a:ext cx="168275" cy="168275"/>
            <a:chOff x="2928" y="2208"/>
            <a:chExt cx="262" cy="262"/>
          </a:xfrm>
        </p:grpSpPr>
        <p:sp>
          <p:nvSpPr>
            <p:cNvPr id="29" name="Oval 5"/>
            <p:cNvSpPr>
              <a:spLocks noChangeArrowheads="1"/>
            </p:cNvSpPr>
            <p:nvPr/>
          </p:nvSpPr>
          <p:spPr bwMode="gray">
            <a:xfrm>
              <a:off x="2928" y="2208"/>
              <a:ext cx="262" cy="262"/>
            </a:xfrm>
            <a:prstGeom prst="ellipse">
              <a:avLst/>
            </a:prstGeom>
            <a:gradFill rotWithShape="1">
              <a:gsLst>
                <a:gs pos="0">
                  <a:schemeClr val="accent2">
                    <a:gamma/>
                    <a:tint val="28627"/>
                    <a:invGamma/>
                  </a:schemeClr>
                </a:gs>
                <a:gs pos="100000">
                  <a:schemeClr val="accent2"/>
                </a:gs>
              </a:gsLst>
              <a:lin ang="2700000" scaled="1"/>
            </a:gradFill>
            <a:ln w="12700">
              <a:solidFill>
                <a:srgbClr val="F8F8F8"/>
              </a:solidFill>
              <a:round/>
              <a:headEnd/>
              <a:tailEnd/>
            </a:ln>
            <a:effectLst>
              <a:outerShdw dist="35921" dir="2700000" algn="ctr" rotWithShape="0">
                <a:srgbClr val="1C1C1C">
                  <a:alpha val="50000"/>
                </a:srgbClr>
              </a:outerShdw>
            </a:effectLst>
          </p:spPr>
          <p:txBody>
            <a:bodyPr wrap="none"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3D3F41"/>
                </a:solidFill>
                <a:effectLst/>
                <a:uLnTx/>
                <a:uFillTx/>
                <a:latin typeface="Arial"/>
                <a:ea typeface="微软雅黑"/>
                <a:cs typeface="+mn-cs"/>
              </a:endParaRPr>
            </a:p>
          </p:txBody>
        </p:sp>
        <p:sp>
          <p:nvSpPr>
            <p:cNvPr id="30" name="Oval 6"/>
            <p:cNvSpPr>
              <a:spLocks noChangeArrowheads="1"/>
            </p:cNvSpPr>
            <p:nvPr/>
          </p:nvSpPr>
          <p:spPr bwMode="gray">
            <a:xfrm>
              <a:off x="2949" y="2230"/>
              <a:ext cx="218" cy="218"/>
            </a:xfrm>
            <a:prstGeom prst="ellipse">
              <a:avLst/>
            </a:prstGeom>
            <a:ln/>
          </p:spPr>
          <p:style>
            <a:lnRef idx="1">
              <a:schemeClr val="accent6"/>
            </a:lnRef>
            <a:fillRef idx="3">
              <a:schemeClr val="accent6"/>
            </a:fillRef>
            <a:effectRef idx="2">
              <a:schemeClr val="accent6"/>
            </a:effectRef>
            <a:fontRef idx="minor">
              <a:schemeClr val="lt1"/>
            </a:fontRef>
          </p:style>
          <p:txBody>
            <a:bodyPr wrap="none"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grpSp>
      <p:sp>
        <p:nvSpPr>
          <p:cNvPr id="34" name="Rectangle 13"/>
          <p:cNvSpPr>
            <a:spLocks noChangeArrowheads="1"/>
          </p:cNvSpPr>
          <p:nvPr/>
        </p:nvSpPr>
        <p:spPr bwMode="auto">
          <a:xfrm>
            <a:off x="1067580" y="4135532"/>
            <a:ext cx="3219151"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lvl="0" defTabSz="457200">
              <a:buClr>
                <a:srgbClr val="FF0066"/>
              </a:buClr>
              <a:buSzPct val="75000"/>
              <a:defRPr/>
            </a:pPr>
            <a:r>
              <a:rPr lang="ja-JP" altLang="en-US" sz="2000" b="1" dirty="0">
                <a:solidFill>
                  <a:srgbClr val="3D3F41"/>
                </a:solidFill>
                <a:latin typeface="微软雅黑" panose="020B0503020204020204" pitchFamily="34" charset="-122"/>
                <a:ea typeface="微软雅黑" panose="020B0503020204020204" pitchFamily="34" charset="-122"/>
              </a:rPr>
              <a:t>車と歩行者及び他車の</a:t>
            </a:r>
            <a:r>
              <a:rPr lang="en-US" altLang="ja-JP" sz="2000" b="1" dirty="0">
                <a:solidFill>
                  <a:srgbClr val="3D3F41"/>
                </a:solidFill>
                <a:latin typeface="微软雅黑" panose="020B0503020204020204" pitchFamily="34" charset="-122"/>
                <a:ea typeface="微软雅黑" panose="020B0503020204020204" pitchFamily="34" charset="-122"/>
              </a:rPr>
              <a:t>HCI</a:t>
            </a:r>
            <a:endParaRPr kumimoji="0" lang="en-US" altLang="zh-CN" sz="2000" b="1" i="0" u="none" strike="noStrike" kern="1200" cap="none" spc="0" normalizeH="0" baseline="0" noProof="0" dirty="0">
              <a:ln>
                <a:noFill/>
              </a:ln>
              <a:solidFill>
                <a:srgbClr val="3D3F41"/>
              </a:solidFill>
              <a:effectLst/>
              <a:uLnTx/>
              <a:uFillTx/>
              <a:latin typeface="微软雅黑" panose="020B0503020204020204" pitchFamily="34" charset="-122"/>
              <a:ea typeface="微软雅黑" panose="020B0503020204020204" pitchFamily="34" charset="-122"/>
            </a:endParaRPr>
          </a:p>
        </p:txBody>
      </p:sp>
      <p:sp>
        <p:nvSpPr>
          <p:cNvPr id="37" name="Text Box 16"/>
          <p:cNvSpPr txBox="1">
            <a:spLocks noChangeArrowheads="1"/>
          </p:cNvSpPr>
          <p:nvPr/>
        </p:nvSpPr>
        <p:spPr bwMode="gray">
          <a:xfrm>
            <a:off x="1013132" y="4769564"/>
            <a:ext cx="5014288" cy="7386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defPPr>
              <a:defRPr lang="zh-CN"/>
            </a:defPPr>
            <a:lvl1pPr eaLnBrk="0" hangingPunct="0">
              <a:defRPr sz="1200">
                <a:latin typeface="微软雅黑" panose="020B0503020204020204" pitchFamily="34" charset="-122"/>
                <a:ea typeface="微软雅黑" panose="020B0503020204020204" pitchFamily="34" charset="-122"/>
              </a:defRPr>
            </a:lvl1pPr>
          </a:lstStyle>
          <a:p>
            <a:pPr lvl="0" defTabSz="457200">
              <a:defRPr/>
            </a:pPr>
            <a:r>
              <a:rPr lang="ja-JP" altLang="en-US" sz="1400" dirty="0">
                <a:solidFill>
                  <a:srgbClr val="3D3F41"/>
                </a:solidFill>
                <a:latin typeface="Yu Mincho" panose="02020400000000000000" pitchFamily="18" charset="-128"/>
                <a:ea typeface="Yu Mincho" panose="02020400000000000000" pitchFamily="18" charset="-128"/>
              </a:rPr>
              <a:t>自動運転は視覚センシング、レーザーセンシング、マイクロ波センシングなどを通じて近くの歩行者と車両を感知し、迅速に大量の演算を行い、適時に反応する</a:t>
            </a:r>
            <a:endParaRPr kumimoji="0" lang="zh-CN" altLang="zh-CN" sz="1400" b="0" i="0" u="none" strike="noStrike" kern="1200" cap="none" spc="0" normalizeH="0" baseline="0" noProof="0" dirty="0">
              <a:ln>
                <a:noFill/>
              </a:ln>
              <a:solidFill>
                <a:srgbClr val="3D3F41"/>
              </a:solidFill>
              <a:effectLst/>
              <a:uLnTx/>
              <a:uFillTx/>
              <a:latin typeface="Yu Mincho" panose="02020400000000000000" pitchFamily="18" charset="-128"/>
              <a:ea typeface="Yu Mincho" panose="02020400000000000000" pitchFamily="18" charset="-128"/>
            </a:endParaRPr>
          </a:p>
        </p:txBody>
      </p:sp>
      <p:sp>
        <p:nvSpPr>
          <p:cNvPr id="38" name="Line 3"/>
          <p:cNvSpPr>
            <a:spLocks noChangeShapeType="1"/>
          </p:cNvSpPr>
          <p:nvPr/>
        </p:nvSpPr>
        <p:spPr bwMode="black">
          <a:xfrm>
            <a:off x="6403203" y="1038111"/>
            <a:ext cx="0" cy="2115436"/>
          </a:xfrm>
          <a:prstGeom prst="line">
            <a:avLst/>
          </a:prstGeom>
          <a:noFill/>
          <a:ln w="28575">
            <a:solidFill>
              <a:schemeClr val="accent5">
                <a:alpha val="50000"/>
              </a:schemeClr>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3D3F41"/>
              </a:solidFill>
              <a:effectLst/>
              <a:uLnTx/>
              <a:uFillTx/>
              <a:latin typeface="Arial"/>
              <a:ea typeface="微软雅黑"/>
              <a:cs typeface="+mn-cs"/>
            </a:endParaRPr>
          </a:p>
        </p:txBody>
      </p:sp>
      <p:grpSp>
        <p:nvGrpSpPr>
          <p:cNvPr id="39" name="Group 4"/>
          <p:cNvGrpSpPr>
            <a:grpSpLocks/>
          </p:cNvGrpSpPr>
          <p:nvPr/>
        </p:nvGrpSpPr>
        <p:grpSpPr bwMode="auto">
          <a:xfrm>
            <a:off x="6291798" y="1442868"/>
            <a:ext cx="168275" cy="168275"/>
            <a:chOff x="2928" y="2208"/>
            <a:chExt cx="262" cy="262"/>
          </a:xfrm>
        </p:grpSpPr>
        <p:sp>
          <p:nvSpPr>
            <p:cNvPr id="40" name="Oval 5"/>
            <p:cNvSpPr>
              <a:spLocks noChangeArrowheads="1"/>
            </p:cNvSpPr>
            <p:nvPr/>
          </p:nvSpPr>
          <p:spPr bwMode="gray">
            <a:xfrm>
              <a:off x="2928" y="2208"/>
              <a:ext cx="262" cy="262"/>
            </a:xfrm>
            <a:prstGeom prst="ellipse">
              <a:avLst/>
            </a:prstGeom>
            <a:gradFill rotWithShape="1">
              <a:gsLst>
                <a:gs pos="0">
                  <a:schemeClr val="accent2">
                    <a:gamma/>
                    <a:tint val="28627"/>
                    <a:invGamma/>
                  </a:schemeClr>
                </a:gs>
                <a:gs pos="100000">
                  <a:schemeClr val="accent2"/>
                </a:gs>
              </a:gsLst>
              <a:lin ang="2700000" scaled="1"/>
            </a:gradFill>
            <a:ln w="12700">
              <a:solidFill>
                <a:srgbClr val="F8F8F8"/>
              </a:solidFill>
              <a:round/>
              <a:headEnd/>
              <a:tailEnd/>
            </a:ln>
            <a:effectLst>
              <a:outerShdw dist="35921" dir="2700000" algn="ctr" rotWithShape="0">
                <a:srgbClr val="1C1C1C">
                  <a:alpha val="50000"/>
                </a:srgbClr>
              </a:outerShdw>
            </a:effectLst>
          </p:spPr>
          <p:txBody>
            <a:bodyPr wrap="none"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3D3F41"/>
                </a:solidFill>
                <a:effectLst/>
                <a:uLnTx/>
                <a:uFillTx/>
                <a:latin typeface="Arial"/>
                <a:ea typeface="微软雅黑"/>
                <a:cs typeface="+mn-cs"/>
              </a:endParaRPr>
            </a:p>
          </p:txBody>
        </p:sp>
        <p:sp>
          <p:nvSpPr>
            <p:cNvPr id="41" name="Oval 6"/>
            <p:cNvSpPr>
              <a:spLocks noChangeArrowheads="1"/>
            </p:cNvSpPr>
            <p:nvPr/>
          </p:nvSpPr>
          <p:spPr bwMode="gray">
            <a:xfrm>
              <a:off x="2949" y="2230"/>
              <a:ext cx="218" cy="218"/>
            </a:xfrm>
            <a:prstGeom prst="ellipse">
              <a:avLst/>
            </a:prstGeom>
            <a:ln/>
          </p:spPr>
          <p:style>
            <a:lnRef idx="1">
              <a:schemeClr val="accent6"/>
            </a:lnRef>
            <a:fillRef idx="3">
              <a:schemeClr val="accent6"/>
            </a:fillRef>
            <a:effectRef idx="2">
              <a:schemeClr val="accent6"/>
            </a:effectRef>
            <a:fontRef idx="minor">
              <a:schemeClr val="lt1"/>
            </a:fontRef>
          </p:style>
          <p:txBody>
            <a:bodyPr wrap="none"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grpSp>
      <p:sp>
        <p:nvSpPr>
          <p:cNvPr id="45" name="Rectangle 13"/>
          <p:cNvSpPr>
            <a:spLocks noChangeArrowheads="1"/>
          </p:cNvSpPr>
          <p:nvPr/>
        </p:nvSpPr>
        <p:spPr bwMode="auto">
          <a:xfrm>
            <a:off x="6543218" y="1357728"/>
            <a:ext cx="219322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lvl="0" defTabSz="457200">
              <a:buClr>
                <a:srgbClr val="FF0066"/>
              </a:buClr>
              <a:buSzPct val="75000"/>
              <a:defRPr/>
            </a:pPr>
            <a:r>
              <a:rPr lang="ja-JP" altLang="en-US" sz="2000" b="1" dirty="0">
                <a:solidFill>
                  <a:srgbClr val="3D3F41"/>
                </a:solidFill>
                <a:latin typeface="微软雅黑" panose="020B0503020204020204" pitchFamily="34" charset="-122"/>
                <a:ea typeface="微软雅黑" panose="020B0503020204020204" pitchFamily="34" charset="-122"/>
              </a:rPr>
              <a:t>運転手と車の</a:t>
            </a:r>
            <a:r>
              <a:rPr lang="en-US" altLang="ja-JP" sz="2000" b="1" dirty="0">
                <a:solidFill>
                  <a:srgbClr val="3D3F41"/>
                </a:solidFill>
                <a:latin typeface="微软雅黑" panose="020B0503020204020204" pitchFamily="34" charset="-122"/>
                <a:ea typeface="微软雅黑" panose="020B0503020204020204" pitchFamily="34" charset="-122"/>
              </a:rPr>
              <a:t>HCI</a:t>
            </a:r>
            <a:endParaRPr kumimoji="0" lang="en-US" altLang="zh-CN" sz="2000" b="1" i="0" u="none" strike="noStrike" kern="1200" cap="none" spc="0" normalizeH="0" baseline="0" noProof="0" dirty="0">
              <a:ln>
                <a:noFill/>
              </a:ln>
              <a:solidFill>
                <a:srgbClr val="3D3F41"/>
              </a:solidFill>
              <a:effectLst/>
              <a:uLnTx/>
              <a:uFillTx/>
              <a:latin typeface="微软雅黑" panose="020B0503020204020204" pitchFamily="34" charset="-122"/>
              <a:ea typeface="微软雅黑" panose="020B0503020204020204" pitchFamily="34" charset="-122"/>
            </a:endParaRPr>
          </a:p>
        </p:txBody>
      </p:sp>
      <p:pic>
        <p:nvPicPr>
          <p:cNvPr id="16" name="图片 15">
            <a:extLst>
              <a:ext uri="{FF2B5EF4-FFF2-40B4-BE49-F238E27FC236}">
                <a16:creationId xmlns:a16="http://schemas.microsoft.com/office/drawing/2014/main" id="{0616C522-4A86-4137-A3A8-254727FD02F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5237" y="3429000"/>
            <a:ext cx="4713081" cy="2652766"/>
          </a:xfrm>
          <a:prstGeom prst="rect">
            <a:avLst/>
          </a:prstGeom>
        </p:spPr>
      </p:pic>
      <p:pic>
        <p:nvPicPr>
          <p:cNvPr id="18" name="图片 17">
            <a:extLst>
              <a:ext uri="{FF2B5EF4-FFF2-40B4-BE49-F238E27FC236}">
                <a16:creationId xmlns:a16="http://schemas.microsoft.com/office/drawing/2014/main" id="{4925BDC4-2016-4DE4-8EDA-FA167BD826E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05508" y="794301"/>
            <a:ext cx="4713076" cy="2652765"/>
          </a:xfrm>
          <a:prstGeom prst="rect">
            <a:avLst/>
          </a:prstGeom>
        </p:spPr>
      </p:pic>
      <p:sp>
        <p:nvSpPr>
          <p:cNvPr id="17" name="Text Box 16">
            <a:extLst>
              <a:ext uri="{FF2B5EF4-FFF2-40B4-BE49-F238E27FC236}">
                <a16:creationId xmlns:a16="http://schemas.microsoft.com/office/drawing/2014/main" id="{B2FF0770-0550-4540-A3DD-3FB48839A5C3}"/>
              </a:ext>
            </a:extLst>
          </p:cNvPr>
          <p:cNvSpPr txBox="1">
            <a:spLocks noChangeArrowheads="1"/>
          </p:cNvSpPr>
          <p:nvPr/>
        </p:nvSpPr>
        <p:spPr bwMode="gray">
          <a:xfrm>
            <a:off x="6460073" y="1885729"/>
            <a:ext cx="4958314" cy="9541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defPPr>
              <a:defRPr lang="zh-CN"/>
            </a:defPPr>
            <a:lvl1pPr eaLnBrk="0" hangingPunct="0">
              <a:defRPr sz="1200">
                <a:latin typeface="微软雅黑" panose="020B0503020204020204" pitchFamily="34" charset="-122"/>
                <a:ea typeface="微软雅黑" panose="020B0503020204020204" pitchFamily="34" charset="-122"/>
              </a:defRPr>
            </a:lvl1pPr>
          </a:lstStyle>
          <a:p>
            <a:pPr lvl="0" defTabSz="457200">
              <a:defRPr/>
            </a:pPr>
            <a:r>
              <a:rPr lang="ja-JP" altLang="en-US" sz="1400" dirty="0">
                <a:solidFill>
                  <a:srgbClr val="3D3F41"/>
                </a:solidFill>
                <a:latin typeface="Yu Mincho" panose="02020400000000000000" pitchFamily="18" charset="-128"/>
                <a:ea typeface="Yu Mincho" panose="02020400000000000000" pitchFamily="18" charset="-128"/>
              </a:rPr>
              <a:t>運転手は操作を通じて車両にどの機能をオンとオフにするかを教える必要がある</a:t>
            </a:r>
            <a:endParaRPr lang="en-US" altLang="zh-CN" sz="1400" dirty="0">
              <a:solidFill>
                <a:srgbClr val="3D3F41"/>
              </a:solidFill>
              <a:latin typeface="Yu Mincho" panose="02020400000000000000" pitchFamily="18" charset="-128"/>
              <a:ea typeface="Yu Mincho" panose="02020400000000000000" pitchFamily="18" charset="-128"/>
            </a:endParaRPr>
          </a:p>
          <a:p>
            <a:pPr lvl="0" defTabSz="457200">
              <a:defRPr/>
            </a:pPr>
            <a:r>
              <a:rPr lang="ja-JP" altLang="en-US" sz="1400" dirty="0">
                <a:solidFill>
                  <a:srgbClr val="3D3F41"/>
                </a:solidFill>
                <a:latin typeface="Yu Mincho" panose="02020400000000000000" pitchFamily="18" charset="-128"/>
                <a:ea typeface="Yu Mincho" panose="02020400000000000000" pitchFamily="18" charset="-128"/>
              </a:rPr>
              <a:t>自動運転の技術がまだ未熟なので、いくつかの道路状況が複雑な区間では運転手が車を操作する必要がある</a:t>
            </a:r>
            <a:endParaRPr kumimoji="0" lang="zh-CN" altLang="zh-CN" sz="1400" b="0" i="0" u="none" strike="noStrike" kern="1200" cap="none" spc="0" normalizeH="0" baseline="0" noProof="0" dirty="0">
              <a:ln>
                <a:noFill/>
              </a:ln>
              <a:solidFill>
                <a:srgbClr val="3D3F41"/>
              </a:solidFill>
              <a:effectLst/>
              <a:uLnTx/>
              <a:uFillTx/>
              <a:latin typeface="Yu Mincho" panose="02020400000000000000" pitchFamily="18" charset="-128"/>
              <a:ea typeface="Yu Mincho" panose="02020400000000000000" pitchFamily="18" charset="-128"/>
            </a:endParaRPr>
          </a:p>
        </p:txBody>
      </p:sp>
      <p:pic>
        <p:nvPicPr>
          <p:cNvPr id="3" name="图片 2">
            <a:extLst>
              <a:ext uri="{FF2B5EF4-FFF2-40B4-BE49-F238E27FC236}">
                <a16:creationId xmlns:a16="http://schemas.microsoft.com/office/drawing/2014/main" id="{7D1E0900-BE63-4DE5-AAD0-CBDFE6DB573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0"/>
            <a:ext cx="1024216" cy="915770"/>
          </a:xfrm>
          <a:prstGeom prst="rect">
            <a:avLst/>
          </a:prstGeom>
        </p:spPr>
      </p:pic>
    </p:spTree>
    <p:extLst>
      <p:ext uri="{BB962C8B-B14F-4D97-AF65-F5344CB8AC3E}">
        <p14:creationId xmlns:p14="http://schemas.microsoft.com/office/powerpoint/2010/main" val="283503786"/>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wipe(up)">
                                      <p:cBhvr>
                                        <p:cTn id="7" dur="500"/>
                                        <p:tgtEl>
                                          <p:spTgt spid="38"/>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39"/>
                                        </p:tgtEl>
                                        <p:attrNameLst>
                                          <p:attrName>style.visibility</p:attrName>
                                        </p:attrNameLst>
                                      </p:cBhvr>
                                      <p:to>
                                        <p:strVal val="visible"/>
                                      </p:to>
                                    </p:set>
                                    <p:anim calcmode="lin" valueType="num">
                                      <p:cBhvr>
                                        <p:cTn id="11" dur="500" fill="hold"/>
                                        <p:tgtEl>
                                          <p:spTgt spid="39"/>
                                        </p:tgtEl>
                                        <p:attrNameLst>
                                          <p:attrName>ppt_w</p:attrName>
                                        </p:attrNameLst>
                                      </p:cBhvr>
                                      <p:tavLst>
                                        <p:tav tm="0">
                                          <p:val>
                                            <p:fltVal val="0"/>
                                          </p:val>
                                        </p:tav>
                                        <p:tav tm="100000">
                                          <p:val>
                                            <p:strVal val="#ppt_w"/>
                                          </p:val>
                                        </p:tav>
                                      </p:tavLst>
                                    </p:anim>
                                    <p:anim calcmode="lin" valueType="num">
                                      <p:cBhvr>
                                        <p:cTn id="12" dur="500" fill="hold"/>
                                        <p:tgtEl>
                                          <p:spTgt spid="39"/>
                                        </p:tgtEl>
                                        <p:attrNameLst>
                                          <p:attrName>ppt_h</p:attrName>
                                        </p:attrNameLst>
                                      </p:cBhvr>
                                      <p:tavLst>
                                        <p:tav tm="0">
                                          <p:val>
                                            <p:fltVal val="0"/>
                                          </p:val>
                                        </p:tav>
                                        <p:tav tm="100000">
                                          <p:val>
                                            <p:strVal val="#ppt_h"/>
                                          </p:val>
                                        </p:tav>
                                      </p:tavLst>
                                    </p:anim>
                                    <p:animEffect transition="in" filter="fade">
                                      <p:cBhvr>
                                        <p:cTn id="13" dur="500"/>
                                        <p:tgtEl>
                                          <p:spTgt spid="39"/>
                                        </p:tgtEl>
                                      </p:cBhvr>
                                    </p:animEffect>
                                  </p:childTnLst>
                                </p:cTn>
                              </p:par>
                            </p:childTnLst>
                          </p:cTn>
                        </p:par>
                        <p:par>
                          <p:cTn id="14" fill="hold">
                            <p:stCondLst>
                              <p:cond delay="1000"/>
                            </p:stCondLst>
                            <p:childTnLst>
                              <p:par>
                                <p:cTn id="15" presetID="14" presetClass="entr" presetSubtype="10" fill="hold" grpId="0" nodeType="afterEffect">
                                  <p:stCondLst>
                                    <p:cond delay="0"/>
                                  </p:stCondLst>
                                  <p:childTnLst>
                                    <p:set>
                                      <p:cBhvr>
                                        <p:cTn id="16" dur="1" fill="hold">
                                          <p:stCondLst>
                                            <p:cond delay="0"/>
                                          </p:stCondLst>
                                        </p:cTn>
                                        <p:tgtEl>
                                          <p:spTgt spid="45"/>
                                        </p:tgtEl>
                                        <p:attrNameLst>
                                          <p:attrName>style.visibility</p:attrName>
                                        </p:attrNameLst>
                                      </p:cBhvr>
                                      <p:to>
                                        <p:strVal val="visible"/>
                                      </p:to>
                                    </p:set>
                                    <p:animEffect transition="in" filter="randombar(horizontal)">
                                      <p:cBhvr>
                                        <p:cTn id="17" dur="500"/>
                                        <p:tgtEl>
                                          <p:spTgt spid="45"/>
                                        </p:tgtEl>
                                      </p:cBhvr>
                                    </p:animEffect>
                                  </p:childTnLst>
                                </p:cTn>
                              </p:par>
                            </p:childTnLst>
                          </p:cTn>
                        </p:par>
                        <p:par>
                          <p:cTn id="18" fill="hold">
                            <p:stCondLst>
                              <p:cond delay="1500"/>
                            </p:stCondLst>
                            <p:childTnLst>
                              <p:par>
                                <p:cTn id="19" presetID="22" presetClass="entr" presetSubtype="1" fill="hold" grpId="0" nodeType="afterEffect">
                                  <p:stCondLst>
                                    <p:cond delay="0"/>
                                  </p:stCondLst>
                                  <p:childTnLst>
                                    <p:set>
                                      <p:cBhvr>
                                        <p:cTn id="20" dur="1" fill="hold">
                                          <p:stCondLst>
                                            <p:cond delay="0"/>
                                          </p:stCondLst>
                                        </p:cTn>
                                        <p:tgtEl>
                                          <p:spTgt spid="27"/>
                                        </p:tgtEl>
                                        <p:attrNameLst>
                                          <p:attrName>style.visibility</p:attrName>
                                        </p:attrNameLst>
                                      </p:cBhvr>
                                      <p:to>
                                        <p:strVal val="visible"/>
                                      </p:to>
                                    </p:set>
                                    <p:animEffect transition="in" filter="wipe(up)">
                                      <p:cBhvr>
                                        <p:cTn id="21" dur="500"/>
                                        <p:tgtEl>
                                          <p:spTgt spid="27"/>
                                        </p:tgtEl>
                                      </p:cBhvr>
                                    </p:animEffect>
                                  </p:childTnLst>
                                </p:cTn>
                              </p:par>
                            </p:childTnLst>
                          </p:cTn>
                        </p:par>
                        <p:par>
                          <p:cTn id="22" fill="hold">
                            <p:stCondLst>
                              <p:cond delay="2000"/>
                            </p:stCondLst>
                            <p:childTnLst>
                              <p:par>
                                <p:cTn id="23" presetID="53" presetClass="entr" presetSubtype="16" fill="hold" nodeType="afterEffect">
                                  <p:stCondLst>
                                    <p:cond delay="0"/>
                                  </p:stCondLst>
                                  <p:childTnLst>
                                    <p:set>
                                      <p:cBhvr>
                                        <p:cTn id="24" dur="1" fill="hold">
                                          <p:stCondLst>
                                            <p:cond delay="0"/>
                                          </p:stCondLst>
                                        </p:cTn>
                                        <p:tgtEl>
                                          <p:spTgt spid="28"/>
                                        </p:tgtEl>
                                        <p:attrNameLst>
                                          <p:attrName>style.visibility</p:attrName>
                                        </p:attrNameLst>
                                      </p:cBhvr>
                                      <p:to>
                                        <p:strVal val="visible"/>
                                      </p:to>
                                    </p:set>
                                    <p:anim calcmode="lin" valueType="num">
                                      <p:cBhvr>
                                        <p:cTn id="25" dur="500" fill="hold"/>
                                        <p:tgtEl>
                                          <p:spTgt spid="28"/>
                                        </p:tgtEl>
                                        <p:attrNameLst>
                                          <p:attrName>ppt_w</p:attrName>
                                        </p:attrNameLst>
                                      </p:cBhvr>
                                      <p:tavLst>
                                        <p:tav tm="0">
                                          <p:val>
                                            <p:fltVal val="0"/>
                                          </p:val>
                                        </p:tav>
                                        <p:tav tm="100000">
                                          <p:val>
                                            <p:strVal val="#ppt_w"/>
                                          </p:val>
                                        </p:tav>
                                      </p:tavLst>
                                    </p:anim>
                                    <p:anim calcmode="lin" valueType="num">
                                      <p:cBhvr>
                                        <p:cTn id="26" dur="500" fill="hold"/>
                                        <p:tgtEl>
                                          <p:spTgt spid="28"/>
                                        </p:tgtEl>
                                        <p:attrNameLst>
                                          <p:attrName>ppt_h</p:attrName>
                                        </p:attrNameLst>
                                      </p:cBhvr>
                                      <p:tavLst>
                                        <p:tav tm="0">
                                          <p:val>
                                            <p:fltVal val="0"/>
                                          </p:val>
                                        </p:tav>
                                        <p:tav tm="100000">
                                          <p:val>
                                            <p:strVal val="#ppt_h"/>
                                          </p:val>
                                        </p:tav>
                                      </p:tavLst>
                                    </p:anim>
                                    <p:animEffect transition="in" filter="fade">
                                      <p:cBhvr>
                                        <p:cTn id="27" dur="500"/>
                                        <p:tgtEl>
                                          <p:spTgt spid="28"/>
                                        </p:tgtEl>
                                      </p:cBhvr>
                                    </p:animEffect>
                                  </p:childTnLst>
                                </p:cTn>
                              </p:par>
                            </p:childTnLst>
                          </p:cTn>
                        </p:par>
                        <p:par>
                          <p:cTn id="28" fill="hold">
                            <p:stCondLst>
                              <p:cond delay="2500"/>
                            </p:stCondLst>
                            <p:childTnLst>
                              <p:par>
                                <p:cTn id="29" presetID="14" presetClass="entr" presetSubtype="10" fill="hold" grpId="0" nodeType="afterEffect">
                                  <p:stCondLst>
                                    <p:cond delay="0"/>
                                  </p:stCondLst>
                                  <p:childTnLst>
                                    <p:set>
                                      <p:cBhvr>
                                        <p:cTn id="30" dur="1" fill="hold">
                                          <p:stCondLst>
                                            <p:cond delay="0"/>
                                          </p:stCondLst>
                                        </p:cTn>
                                        <p:tgtEl>
                                          <p:spTgt spid="34"/>
                                        </p:tgtEl>
                                        <p:attrNameLst>
                                          <p:attrName>style.visibility</p:attrName>
                                        </p:attrNameLst>
                                      </p:cBhvr>
                                      <p:to>
                                        <p:strVal val="visible"/>
                                      </p:to>
                                    </p:set>
                                    <p:animEffect transition="in" filter="randombar(horizontal)">
                                      <p:cBhvr>
                                        <p:cTn id="31" dur="500"/>
                                        <p:tgtEl>
                                          <p:spTgt spid="34"/>
                                        </p:tgtEl>
                                      </p:cBhvr>
                                    </p:animEffect>
                                  </p:childTnLst>
                                </p:cTn>
                              </p:par>
                            </p:childTnLst>
                          </p:cTn>
                        </p:par>
                        <p:par>
                          <p:cTn id="32" fill="hold">
                            <p:stCondLst>
                              <p:cond delay="3000"/>
                            </p:stCondLst>
                            <p:childTnLst>
                              <p:par>
                                <p:cTn id="33" presetID="22" presetClass="entr" presetSubtype="8" fill="hold" grpId="0" nodeType="afterEffect">
                                  <p:stCondLst>
                                    <p:cond delay="0"/>
                                  </p:stCondLst>
                                  <p:childTnLst>
                                    <p:set>
                                      <p:cBhvr>
                                        <p:cTn id="34" dur="1" fill="hold">
                                          <p:stCondLst>
                                            <p:cond delay="0"/>
                                          </p:stCondLst>
                                        </p:cTn>
                                        <p:tgtEl>
                                          <p:spTgt spid="37"/>
                                        </p:tgtEl>
                                        <p:attrNameLst>
                                          <p:attrName>style.visibility</p:attrName>
                                        </p:attrNameLst>
                                      </p:cBhvr>
                                      <p:to>
                                        <p:strVal val="visible"/>
                                      </p:to>
                                    </p:set>
                                    <p:animEffect transition="in" filter="wipe(left)">
                                      <p:cBhvr>
                                        <p:cTn id="35" dur="500"/>
                                        <p:tgtEl>
                                          <p:spTgt spid="37"/>
                                        </p:tgtEl>
                                      </p:cBhvr>
                                    </p:animEffect>
                                  </p:childTnLst>
                                </p:cTn>
                              </p:par>
                            </p:childTnLst>
                          </p:cTn>
                        </p:par>
                        <p:par>
                          <p:cTn id="36" fill="hold">
                            <p:stCondLst>
                              <p:cond delay="3500"/>
                            </p:stCondLst>
                            <p:childTnLst>
                              <p:par>
                                <p:cTn id="37" presetID="22" presetClass="entr" presetSubtype="8" fill="hold" grpId="0" nodeType="afterEffect">
                                  <p:stCondLst>
                                    <p:cond delay="0"/>
                                  </p:stCondLst>
                                  <p:childTnLst>
                                    <p:set>
                                      <p:cBhvr>
                                        <p:cTn id="38" dur="1" fill="hold">
                                          <p:stCondLst>
                                            <p:cond delay="0"/>
                                          </p:stCondLst>
                                        </p:cTn>
                                        <p:tgtEl>
                                          <p:spTgt spid="17"/>
                                        </p:tgtEl>
                                        <p:attrNameLst>
                                          <p:attrName>style.visibility</p:attrName>
                                        </p:attrNameLst>
                                      </p:cBhvr>
                                      <p:to>
                                        <p:strVal val="visible"/>
                                      </p:to>
                                    </p:set>
                                    <p:animEffect transition="in" filter="wipe(left)">
                                      <p:cBhvr>
                                        <p:cTn id="39"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34" grpId="0"/>
      <p:bldP spid="37" grpId="0"/>
      <p:bldP spid="38" grpId="0" animBg="1"/>
      <p:bldP spid="45" grpId="0"/>
      <p:bldP spid="17"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5" name="直线连接符 55"/>
          <p:cNvCxnSpPr/>
          <p:nvPr/>
        </p:nvCxnSpPr>
        <p:spPr>
          <a:xfrm flipH="1">
            <a:off x="10690898" y="1602739"/>
            <a:ext cx="13850" cy="3909113"/>
          </a:xfrm>
          <a:prstGeom prst="line">
            <a:avLst/>
          </a:prstGeom>
          <a:ln>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cxnSp>
        <p:nvCxnSpPr>
          <p:cNvPr id="17" name="直线箭头连接符 59"/>
          <p:cNvCxnSpPr/>
          <p:nvPr/>
        </p:nvCxnSpPr>
        <p:spPr>
          <a:xfrm flipH="1">
            <a:off x="10818550" y="3190052"/>
            <a:ext cx="394746" cy="0"/>
          </a:xfrm>
          <a:prstGeom prst="straightConnector1">
            <a:avLst/>
          </a:prstGeom>
          <a:ln>
            <a:solidFill>
              <a:schemeClr val="tx1"/>
            </a:solidFill>
            <a:prstDash val="dash"/>
            <a:headEnd type="none"/>
            <a:tailEnd type="triangle"/>
          </a:ln>
          <a:effectLst/>
        </p:spPr>
        <p:style>
          <a:lnRef idx="2">
            <a:schemeClr val="accent1"/>
          </a:lnRef>
          <a:fillRef idx="0">
            <a:schemeClr val="accent1"/>
          </a:fillRef>
          <a:effectRef idx="1">
            <a:schemeClr val="accent1"/>
          </a:effectRef>
          <a:fontRef idx="minor">
            <a:schemeClr val="tx1"/>
          </a:fontRef>
        </p:style>
      </p:cxnSp>
      <p:cxnSp>
        <p:nvCxnSpPr>
          <p:cNvPr id="18" name="直线箭头连接符 60"/>
          <p:cNvCxnSpPr/>
          <p:nvPr/>
        </p:nvCxnSpPr>
        <p:spPr>
          <a:xfrm flipH="1">
            <a:off x="10797959" y="4314466"/>
            <a:ext cx="394746" cy="0"/>
          </a:xfrm>
          <a:prstGeom prst="straightConnector1">
            <a:avLst/>
          </a:prstGeom>
          <a:ln>
            <a:solidFill>
              <a:schemeClr val="tx1"/>
            </a:solidFill>
            <a:prstDash val="dash"/>
            <a:headEnd type="none"/>
            <a:tailEnd type="triangle"/>
          </a:ln>
          <a:effectLst/>
        </p:spPr>
        <p:style>
          <a:lnRef idx="2">
            <a:schemeClr val="accent1"/>
          </a:lnRef>
          <a:fillRef idx="0">
            <a:schemeClr val="accent1"/>
          </a:fillRef>
          <a:effectRef idx="1">
            <a:schemeClr val="accent1"/>
          </a:effectRef>
          <a:fontRef idx="minor">
            <a:schemeClr val="tx1"/>
          </a:fontRef>
        </p:style>
      </p:cxnSp>
      <p:sp>
        <p:nvSpPr>
          <p:cNvPr id="21" name="文本框 63"/>
          <p:cNvSpPr txBox="1"/>
          <p:nvPr/>
        </p:nvSpPr>
        <p:spPr>
          <a:xfrm>
            <a:off x="11192748" y="3023195"/>
            <a:ext cx="389850" cy="338554"/>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1" lang="ja-JP" altLang="en-US" sz="1600" b="1" i="0" u="none" strike="noStrike" kern="1200" cap="none" spc="0" normalizeH="0" baseline="0" noProof="0" dirty="0">
                <a:ln>
                  <a:noFill/>
                </a:ln>
                <a:solidFill>
                  <a:srgbClr val="071F65"/>
                </a:solidFill>
                <a:effectLst/>
                <a:uLnTx/>
                <a:uFillTx/>
                <a:latin typeface="微软雅黑"/>
                <a:ea typeface="微软雅黑"/>
                <a:cs typeface="微软雅黑"/>
              </a:rPr>
              <a:t>昔</a:t>
            </a:r>
            <a:endParaRPr kumimoji="1" lang="zh-CN" altLang="en-US" sz="1600" b="1" i="0" u="none" strike="noStrike" kern="1200" cap="none" spc="0" normalizeH="0" baseline="0" noProof="0" dirty="0">
              <a:ln>
                <a:noFill/>
              </a:ln>
              <a:solidFill>
                <a:srgbClr val="071F65"/>
              </a:solidFill>
              <a:effectLst/>
              <a:uLnTx/>
              <a:uFillTx/>
              <a:latin typeface="微软雅黑"/>
              <a:ea typeface="微软雅黑"/>
              <a:cs typeface="微软雅黑"/>
            </a:endParaRPr>
          </a:p>
        </p:txBody>
      </p:sp>
      <p:sp>
        <p:nvSpPr>
          <p:cNvPr id="22" name="文本框 64"/>
          <p:cNvSpPr txBox="1"/>
          <p:nvPr/>
        </p:nvSpPr>
        <p:spPr>
          <a:xfrm>
            <a:off x="11171610" y="4147610"/>
            <a:ext cx="595035" cy="338554"/>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1" lang="ja-JP" altLang="en-US" sz="1600" b="1" i="0" u="none" strike="noStrike" kern="1200" cap="none" spc="0" normalizeH="0" baseline="0" noProof="0" dirty="0">
                <a:ln>
                  <a:noFill/>
                </a:ln>
                <a:solidFill>
                  <a:srgbClr val="071F65"/>
                </a:solidFill>
                <a:effectLst/>
                <a:uLnTx/>
                <a:uFillTx/>
                <a:latin typeface="微软雅黑"/>
                <a:ea typeface="微软雅黑"/>
                <a:cs typeface="微软雅黑"/>
              </a:rPr>
              <a:t>将来</a:t>
            </a:r>
            <a:endParaRPr kumimoji="1" lang="zh-CN" altLang="en-US" sz="1600" b="1" i="0" u="none" strike="noStrike" kern="1200" cap="none" spc="0" normalizeH="0" baseline="0" noProof="0" dirty="0">
              <a:ln>
                <a:noFill/>
              </a:ln>
              <a:solidFill>
                <a:srgbClr val="071F65"/>
              </a:solidFill>
              <a:effectLst/>
              <a:uLnTx/>
              <a:uFillTx/>
              <a:latin typeface="微软雅黑"/>
              <a:ea typeface="微软雅黑"/>
              <a:cs typeface="微软雅黑"/>
            </a:endParaRPr>
          </a:p>
        </p:txBody>
      </p:sp>
      <p:grpSp>
        <p:nvGrpSpPr>
          <p:cNvPr id="45" name="组合 44"/>
          <p:cNvGrpSpPr/>
          <p:nvPr/>
        </p:nvGrpSpPr>
        <p:grpSpPr>
          <a:xfrm>
            <a:off x="1463469" y="1794423"/>
            <a:ext cx="2491180" cy="2750831"/>
            <a:chOff x="3997481" y="1388064"/>
            <a:chExt cx="2036073" cy="2445781"/>
          </a:xfrm>
        </p:grpSpPr>
        <p:sp>
          <p:nvSpPr>
            <p:cNvPr id="6" name="矩形 5"/>
            <p:cNvSpPr/>
            <p:nvPr/>
          </p:nvSpPr>
          <p:spPr>
            <a:xfrm>
              <a:off x="3997481" y="1388064"/>
              <a:ext cx="2036071" cy="456947"/>
            </a:xfrm>
            <a:prstGeom prst="rect">
              <a:avLst/>
            </a:prstGeom>
            <a:solidFill>
              <a:srgbClr val="071F6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1600" b="1" i="0" u="none" strike="noStrike" kern="1200" cap="none" spc="0" normalizeH="0" baseline="0" noProof="0" dirty="0">
                  <a:ln>
                    <a:noFill/>
                  </a:ln>
                  <a:solidFill>
                    <a:srgbClr val="FFFFFF"/>
                  </a:solidFill>
                  <a:effectLst/>
                  <a:uLnTx/>
                  <a:uFillTx/>
                  <a:latin typeface="微软雅黑"/>
                  <a:ea typeface="微软雅黑"/>
                  <a:cs typeface="微软雅黑"/>
                </a:rPr>
                <a:t>情報のニーズ</a:t>
              </a:r>
              <a:endParaRPr kumimoji="1" lang="zh-CN" altLang="en-US" sz="1600" b="1" i="0" u="none" strike="noStrike" kern="1200" cap="none" spc="0" normalizeH="0" baseline="0" noProof="0" dirty="0">
                <a:ln>
                  <a:noFill/>
                </a:ln>
                <a:solidFill>
                  <a:srgbClr val="FFFFFF"/>
                </a:solidFill>
                <a:effectLst/>
                <a:uLnTx/>
                <a:uFillTx/>
                <a:latin typeface="微软雅黑"/>
                <a:ea typeface="微软雅黑"/>
                <a:cs typeface="微软雅黑"/>
              </a:endParaRPr>
            </a:p>
          </p:txBody>
        </p:sp>
        <p:sp>
          <p:nvSpPr>
            <p:cNvPr id="8" name="圆角矩形 7"/>
            <p:cNvSpPr/>
            <p:nvPr/>
          </p:nvSpPr>
          <p:spPr>
            <a:xfrm>
              <a:off x="3997481" y="2364562"/>
              <a:ext cx="2036073" cy="474866"/>
            </a:xfrm>
            <a:prstGeom prst="roundRect">
              <a:avLst/>
            </a:prstGeom>
            <a:solidFill>
              <a:schemeClr val="tx1">
                <a:lumMod val="60000"/>
                <a:lumOff val="40000"/>
              </a:schemeClr>
            </a:solidFill>
            <a:ln>
              <a:solidFill>
                <a:srgbClr val="071F65"/>
              </a:solidFill>
            </a:ln>
          </p:spPr>
          <p:style>
            <a:lnRef idx="1">
              <a:schemeClr val="accent3"/>
            </a:lnRef>
            <a:fillRef idx="3">
              <a:schemeClr val="accent3"/>
            </a:fillRef>
            <a:effectRef idx="2">
              <a:schemeClr val="accent3"/>
            </a:effectRef>
            <a:fontRef idx="minor">
              <a:schemeClr val="lt1"/>
            </a:fontRef>
          </p:style>
          <p:txBody>
            <a:bodyPr rtlCol="0" anchor="ctr"/>
            <a:lstStyle/>
            <a:p>
              <a:pPr lvl="0" algn="ctr" defTabSz="457200">
                <a:defRPr/>
              </a:pPr>
              <a:r>
                <a:rPr kumimoji="1" lang="zh-CN" altLang="en-US" sz="1600" b="1" dirty="0">
                  <a:solidFill>
                    <a:srgbClr val="FFFFFF"/>
                  </a:solidFill>
                  <a:latin typeface="微软雅黑"/>
                  <a:cs typeface="微软雅黑"/>
                </a:rPr>
                <a:t>運転</a:t>
              </a:r>
              <a:r>
                <a:rPr kumimoji="1" lang="ja-JP" altLang="en-US" sz="1600" b="1" dirty="0">
                  <a:solidFill>
                    <a:srgbClr val="FFFFFF"/>
                  </a:solidFill>
                  <a:latin typeface="微软雅黑"/>
                  <a:cs typeface="微软雅黑"/>
                </a:rPr>
                <a:t>タスク</a:t>
              </a:r>
              <a:endParaRPr kumimoji="1" lang="zh-CN" altLang="en-US" sz="1600" b="1" i="0" u="none" strike="noStrike" kern="1200" cap="none" spc="0" normalizeH="0" baseline="0" noProof="0" dirty="0">
                <a:ln>
                  <a:noFill/>
                </a:ln>
                <a:solidFill>
                  <a:srgbClr val="FFFFFF"/>
                </a:solidFill>
                <a:effectLst/>
                <a:uLnTx/>
                <a:uFillTx/>
                <a:latin typeface="微软雅黑"/>
                <a:ea typeface="微软雅黑"/>
                <a:cs typeface="微软雅黑"/>
              </a:endParaRPr>
            </a:p>
          </p:txBody>
        </p:sp>
        <p:sp>
          <p:nvSpPr>
            <p:cNvPr id="30" name="圆角矩形 29"/>
            <p:cNvSpPr/>
            <p:nvPr/>
          </p:nvSpPr>
          <p:spPr>
            <a:xfrm>
              <a:off x="3997481" y="3358979"/>
              <a:ext cx="2036073" cy="474866"/>
            </a:xfrm>
            <a:prstGeom prst="roundRect">
              <a:avLst/>
            </a:prstGeom>
            <a:solidFill>
              <a:schemeClr val="tx1">
                <a:lumMod val="60000"/>
                <a:lumOff val="40000"/>
              </a:schemeClr>
            </a:solidFill>
            <a:ln>
              <a:solidFill>
                <a:srgbClr val="071F65"/>
              </a:solidFill>
            </a:ln>
          </p:spPr>
          <p:style>
            <a:lnRef idx="1">
              <a:schemeClr val="accent3"/>
            </a:lnRef>
            <a:fillRef idx="3">
              <a:schemeClr val="accent3"/>
            </a:fillRef>
            <a:effectRef idx="2">
              <a:schemeClr val="accent3"/>
            </a:effectRef>
            <a:fontRef idx="minor">
              <a:schemeClr val="lt1"/>
            </a:fontRef>
          </p:style>
          <p:txBody>
            <a:bodyPr rtlCol="0" anchor="ctr"/>
            <a:lstStyle/>
            <a:p>
              <a:pPr lvl="0" algn="ctr" defTabSz="457200">
                <a:defRPr/>
              </a:pPr>
              <a:r>
                <a:rPr kumimoji="1" lang="ja-JP" altLang="en-US" sz="1600" b="1" dirty="0">
                  <a:solidFill>
                    <a:srgbClr val="FFFFFF"/>
                  </a:solidFill>
                  <a:latin typeface="微软雅黑"/>
                  <a:cs typeface="微软雅黑"/>
                </a:rPr>
                <a:t>非運転タスク</a:t>
              </a:r>
              <a:endParaRPr kumimoji="1" lang="zh-CN" altLang="en-US" sz="1600" b="1" i="0" u="none" strike="noStrike" kern="1200" cap="none" spc="0" normalizeH="0" baseline="0" noProof="0" dirty="0">
                <a:ln>
                  <a:noFill/>
                </a:ln>
                <a:solidFill>
                  <a:srgbClr val="FFFFFF"/>
                </a:solidFill>
                <a:effectLst/>
                <a:uLnTx/>
                <a:uFillTx/>
                <a:latin typeface="微软雅黑"/>
                <a:ea typeface="微软雅黑"/>
                <a:cs typeface="微软雅黑"/>
              </a:endParaRPr>
            </a:p>
          </p:txBody>
        </p:sp>
        <p:cxnSp>
          <p:nvCxnSpPr>
            <p:cNvPr id="31" name="肘形连接符 30"/>
            <p:cNvCxnSpPr>
              <a:cxnSpLocks/>
              <a:stCxn id="8" idx="2"/>
              <a:endCxn id="30" idx="0"/>
            </p:cNvCxnSpPr>
            <p:nvPr/>
          </p:nvCxnSpPr>
          <p:spPr>
            <a:xfrm rot="5400000">
              <a:off x="4755743" y="3099203"/>
              <a:ext cx="519551" cy="12700"/>
            </a:xfrm>
            <a:prstGeom prst="bentConnector3">
              <a:avLst>
                <a:gd name="adj1" fmla="val 1449"/>
              </a:avLst>
            </a:prstGeom>
            <a:ln>
              <a:tailEnd type="arrow"/>
            </a:ln>
          </p:spPr>
          <p:style>
            <a:lnRef idx="2">
              <a:schemeClr val="dk1"/>
            </a:lnRef>
            <a:fillRef idx="1">
              <a:schemeClr val="lt1"/>
            </a:fillRef>
            <a:effectRef idx="0">
              <a:schemeClr val="dk1"/>
            </a:effectRef>
            <a:fontRef idx="minor">
              <a:schemeClr val="dk1"/>
            </a:fontRef>
          </p:style>
        </p:cxnSp>
      </p:grpSp>
      <p:sp>
        <p:nvSpPr>
          <p:cNvPr id="40" name="矩形 39"/>
          <p:cNvSpPr/>
          <p:nvPr/>
        </p:nvSpPr>
        <p:spPr>
          <a:xfrm>
            <a:off x="978704" y="5139646"/>
            <a:ext cx="4621487" cy="830997"/>
          </a:xfrm>
          <a:prstGeom prst="rect">
            <a:avLst/>
          </a:prstGeom>
          <a:noFill/>
          <a:effectLst/>
        </p:spPr>
        <p:txBody>
          <a:bodyPr wrap="square">
            <a:spAutoFit/>
          </a:bodyPr>
          <a:lstStyle/>
          <a:p>
            <a:pPr lvl="0" defTabSz="457200">
              <a:defRPr/>
            </a:pPr>
            <a:r>
              <a:rPr lang="ja-JP" altLang="en-US" sz="1200" dirty="0">
                <a:solidFill>
                  <a:srgbClr val="3D3F41"/>
                </a:solidFill>
                <a:latin typeface="Yu Mincho" panose="02020400000000000000" pitchFamily="18" charset="-128"/>
                <a:ea typeface="Yu Mincho" panose="02020400000000000000" pitchFamily="18" charset="-128"/>
                <a:cs typeface="微软雅黑"/>
              </a:rPr>
              <a:t>自動運転機能が完備された環境で、ユーザーは多くの運転に関するタスクから非運転タスクに解放される。これはデジタル技術を多くの非運転タスクに深く入り込み、ユーザが非運転活動に関する娯楽情報ニーズをサポートすることができる</a:t>
            </a:r>
            <a:endParaRPr lang="en-US" altLang="ja-JP" sz="1200" dirty="0">
              <a:solidFill>
                <a:srgbClr val="3D3F41"/>
              </a:solidFill>
              <a:latin typeface="Yu Mincho" panose="02020400000000000000" pitchFamily="18" charset="-128"/>
              <a:ea typeface="Yu Mincho" panose="02020400000000000000" pitchFamily="18" charset="-128"/>
              <a:cs typeface="微软雅黑"/>
            </a:endParaRPr>
          </a:p>
        </p:txBody>
      </p:sp>
      <p:sp>
        <p:nvSpPr>
          <p:cNvPr id="41" name="Line 3"/>
          <p:cNvSpPr>
            <a:spLocks noChangeShapeType="1"/>
          </p:cNvSpPr>
          <p:nvPr/>
        </p:nvSpPr>
        <p:spPr bwMode="black">
          <a:xfrm>
            <a:off x="857163" y="5037390"/>
            <a:ext cx="0" cy="938371"/>
          </a:xfrm>
          <a:prstGeom prst="line">
            <a:avLst/>
          </a:prstGeom>
          <a:noFill/>
          <a:ln w="28575">
            <a:solidFill>
              <a:schemeClr val="accent5">
                <a:alpha val="50000"/>
              </a:schemeClr>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3D3F41"/>
              </a:solidFill>
              <a:effectLst/>
              <a:uLnTx/>
              <a:uFillTx/>
              <a:latin typeface="Arial"/>
              <a:ea typeface="微软雅黑"/>
              <a:cs typeface="+mn-cs"/>
            </a:endParaRPr>
          </a:p>
        </p:txBody>
      </p:sp>
      <p:grpSp>
        <p:nvGrpSpPr>
          <p:cNvPr id="42" name="Group 4"/>
          <p:cNvGrpSpPr>
            <a:grpSpLocks/>
          </p:cNvGrpSpPr>
          <p:nvPr/>
        </p:nvGrpSpPr>
        <p:grpSpPr bwMode="auto">
          <a:xfrm>
            <a:off x="763502" y="5193638"/>
            <a:ext cx="168275" cy="168275"/>
            <a:chOff x="2928" y="2208"/>
            <a:chExt cx="262" cy="262"/>
          </a:xfrm>
        </p:grpSpPr>
        <p:sp>
          <p:nvSpPr>
            <p:cNvPr id="43" name="Oval 5"/>
            <p:cNvSpPr>
              <a:spLocks noChangeArrowheads="1"/>
            </p:cNvSpPr>
            <p:nvPr/>
          </p:nvSpPr>
          <p:spPr bwMode="gray">
            <a:xfrm>
              <a:off x="2928" y="2208"/>
              <a:ext cx="262" cy="262"/>
            </a:xfrm>
            <a:prstGeom prst="ellipse">
              <a:avLst/>
            </a:prstGeom>
            <a:gradFill rotWithShape="1">
              <a:gsLst>
                <a:gs pos="0">
                  <a:schemeClr val="accent2">
                    <a:gamma/>
                    <a:tint val="28627"/>
                    <a:invGamma/>
                  </a:schemeClr>
                </a:gs>
                <a:gs pos="100000">
                  <a:schemeClr val="accent2"/>
                </a:gs>
              </a:gsLst>
              <a:lin ang="2700000" scaled="1"/>
            </a:gradFill>
            <a:ln w="12700">
              <a:solidFill>
                <a:srgbClr val="F8F8F8"/>
              </a:solidFill>
              <a:round/>
              <a:headEnd/>
              <a:tailEnd/>
            </a:ln>
            <a:effectLst>
              <a:outerShdw dist="35921" dir="2700000" algn="ctr" rotWithShape="0">
                <a:srgbClr val="1C1C1C">
                  <a:alpha val="50000"/>
                </a:srgbClr>
              </a:outerShdw>
            </a:effectLst>
          </p:spPr>
          <p:txBody>
            <a:bodyPr wrap="none"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3D3F41"/>
                </a:solidFill>
                <a:effectLst/>
                <a:uLnTx/>
                <a:uFillTx/>
                <a:latin typeface="Arial"/>
                <a:ea typeface="微软雅黑"/>
                <a:cs typeface="+mn-cs"/>
              </a:endParaRPr>
            </a:p>
          </p:txBody>
        </p:sp>
        <p:sp>
          <p:nvSpPr>
            <p:cNvPr id="44" name="Oval 6"/>
            <p:cNvSpPr>
              <a:spLocks noChangeArrowheads="1"/>
            </p:cNvSpPr>
            <p:nvPr/>
          </p:nvSpPr>
          <p:spPr bwMode="gray">
            <a:xfrm>
              <a:off x="2949" y="2230"/>
              <a:ext cx="218" cy="218"/>
            </a:xfrm>
            <a:prstGeom prst="ellipse">
              <a:avLst/>
            </a:prstGeom>
            <a:ln/>
          </p:spPr>
          <p:style>
            <a:lnRef idx="1">
              <a:schemeClr val="accent6"/>
            </a:lnRef>
            <a:fillRef idx="3">
              <a:schemeClr val="accent6"/>
            </a:fillRef>
            <a:effectRef idx="2">
              <a:schemeClr val="accent6"/>
            </a:effectRef>
            <a:fontRef idx="minor">
              <a:schemeClr val="lt1"/>
            </a:fontRef>
          </p:style>
          <p:txBody>
            <a:bodyPr wrap="none"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grpSp>
      <p:grpSp>
        <p:nvGrpSpPr>
          <p:cNvPr id="47" name="组合 46">
            <a:extLst>
              <a:ext uri="{FF2B5EF4-FFF2-40B4-BE49-F238E27FC236}">
                <a16:creationId xmlns:a16="http://schemas.microsoft.com/office/drawing/2014/main" id="{CAC3915C-D377-4F2B-85C5-8554A0FD4049}"/>
              </a:ext>
            </a:extLst>
          </p:cNvPr>
          <p:cNvGrpSpPr/>
          <p:nvPr/>
        </p:nvGrpSpPr>
        <p:grpSpPr>
          <a:xfrm>
            <a:off x="6357196" y="1796733"/>
            <a:ext cx="2491178" cy="2748521"/>
            <a:chOff x="3997481" y="1388064"/>
            <a:chExt cx="2036073" cy="2445781"/>
          </a:xfrm>
        </p:grpSpPr>
        <p:sp>
          <p:nvSpPr>
            <p:cNvPr id="48" name="矩形 47">
              <a:extLst>
                <a:ext uri="{FF2B5EF4-FFF2-40B4-BE49-F238E27FC236}">
                  <a16:creationId xmlns:a16="http://schemas.microsoft.com/office/drawing/2014/main" id="{68000187-63D9-4AE6-912F-D7F99E348283}"/>
                </a:ext>
              </a:extLst>
            </p:cNvPr>
            <p:cNvSpPr/>
            <p:nvPr/>
          </p:nvSpPr>
          <p:spPr>
            <a:xfrm>
              <a:off x="3997481" y="1388064"/>
              <a:ext cx="2036071" cy="456947"/>
            </a:xfrm>
            <a:prstGeom prst="rect">
              <a:avLst/>
            </a:prstGeom>
            <a:solidFill>
              <a:srgbClr val="071F6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lvl="0" algn="ctr" defTabSz="457200">
                <a:defRPr/>
              </a:pPr>
              <a:r>
                <a:rPr kumimoji="1" lang="ja-JP" altLang="en-US" sz="1600" b="1" dirty="0">
                  <a:solidFill>
                    <a:srgbClr val="FFFFFF"/>
                  </a:solidFill>
                  <a:latin typeface="微软雅黑"/>
                  <a:cs typeface="微软雅黑"/>
                </a:rPr>
                <a:t>インタフェース</a:t>
              </a:r>
              <a:endParaRPr kumimoji="1" lang="en-US" altLang="ja-JP" sz="1600" b="1" dirty="0">
                <a:solidFill>
                  <a:srgbClr val="FFFFFF"/>
                </a:solidFill>
                <a:latin typeface="微软雅黑"/>
                <a:cs typeface="微软雅黑"/>
              </a:endParaRPr>
            </a:p>
          </p:txBody>
        </p:sp>
        <p:sp>
          <p:nvSpPr>
            <p:cNvPr id="49" name="圆角矩形 7">
              <a:extLst>
                <a:ext uri="{FF2B5EF4-FFF2-40B4-BE49-F238E27FC236}">
                  <a16:creationId xmlns:a16="http://schemas.microsoft.com/office/drawing/2014/main" id="{AACA1505-BEEB-49F1-B279-08C21E46FEE0}"/>
                </a:ext>
              </a:extLst>
            </p:cNvPr>
            <p:cNvSpPr/>
            <p:nvPr/>
          </p:nvSpPr>
          <p:spPr>
            <a:xfrm>
              <a:off x="3997481" y="2364562"/>
              <a:ext cx="2036073" cy="474866"/>
            </a:xfrm>
            <a:prstGeom prst="roundRect">
              <a:avLst/>
            </a:prstGeom>
            <a:solidFill>
              <a:schemeClr val="tx1">
                <a:lumMod val="60000"/>
                <a:lumOff val="40000"/>
              </a:schemeClr>
            </a:solidFill>
            <a:ln>
              <a:solidFill>
                <a:srgbClr val="071F65"/>
              </a:solidFill>
            </a:ln>
          </p:spPr>
          <p:style>
            <a:lnRef idx="1">
              <a:schemeClr val="accent3"/>
            </a:lnRef>
            <a:fillRef idx="3">
              <a:schemeClr val="accent3"/>
            </a:fillRef>
            <a:effectRef idx="2">
              <a:schemeClr val="accent3"/>
            </a:effectRef>
            <a:fontRef idx="minor">
              <a:schemeClr val="lt1"/>
            </a:fontRef>
          </p:style>
          <p:txBody>
            <a:bodyPr rtlCol="0" anchor="ctr"/>
            <a:lstStyle/>
            <a:p>
              <a:pPr lvl="0" algn="ctr" defTabSz="457200">
                <a:defRPr/>
              </a:pPr>
              <a:r>
                <a:rPr kumimoji="1" lang="ja-JP" altLang="en-US" sz="1600" b="1" dirty="0">
                  <a:solidFill>
                    <a:srgbClr val="FFFFFF"/>
                  </a:solidFill>
                  <a:latin typeface="微软雅黑"/>
                  <a:cs typeface="微软雅黑"/>
                </a:rPr>
                <a:t>運転中心の性能</a:t>
              </a:r>
              <a:endParaRPr kumimoji="1" lang="zh-CN" altLang="en-US" sz="1600" b="1" i="0" u="none" strike="noStrike" kern="1200" cap="none" spc="0" normalizeH="0" baseline="0" noProof="0" dirty="0">
                <a:ln>
                  <a:noFill/>
                </a:ln>
                <a:solidFill>
                  <a:srgbClr val="FFFFFF"/>
                </a:solidFill>
                <a:effectLst/>
                <a:uLnTx/>
                <a:uFillTx/>
                <a:latin typeface="微软雅黑"/>
                <a:ea typeface="微软雅黑"/>
                <a:cs typeface="微软雅黑"/>
              </a:endParaRPr>
            </a:p>
          </p:txBody>
        </p:sp>
        <p:sp>
          <p:nvSpPr>
            <p:cNvPr id="50" name="圆角矩形 29">
              <a:extLst>
                <a:ext uri="{FF2B5EF4-FFF2-40B4-BE49-F238E27FC236}">
                  <a16:creationId xmlns:a16="http://schemas.microsoft.com/office/drawing/2014/main" id="{0F9C93D1-F4A0-48CE-BBA3-6F604EA2A1A6}"/>
                </a:ext>
              </a:extLst>
            </p:cNvPr>
            <p:cNvSpPr/>
            <p:nvPr/>
          </p:nvSpPr>
          <p:spPr>
            <a:xfrm>
              <a:off x="3997481" y="3358979"/>
              <a:ext cx="2036071" cy="474866"/>
            </a:xfrm>
            <a:prstGeom prst="roundRect">
              <a:avLst/>
            </a:prstGeom>
            <a:solidFill>
              <a:schemeClr val="tx1">
                <a:lumMod val="60000"/>
                <a:lumOff val="40000"/>
              </a:schemeClr>
            </a:solidFill>
            <a:ln>
              <a:solidFill>
                <a:srgbClr val="071F65"/>
              </a:solidFill>
            </a:ln>
          </p:spPr>
          <p:style>
            <a:lnRef idx="1">
              <a:schemeClr val="accent3"/>
            </a:lnRef>
            <a:fillRef idx="3">
              <a:schemeClr val="accent3"/>
            </a:fillRef>
            <a:effectRef idx="2">
              <a:schemeClr val="accent3"/>
            </a:effectRef>
            <a:fontRef idx="minor">
              <a:schemeClr val="lt1"/>
            </a:fontRef>
          </p:style>
          <p:txBody>
            <a:bodyPr rtlCol="0" anchor="ctr"/>
            <a:lstStyle/>
            <a:p>
              <a:pPr lvl="0" algn="ctr" defTabSz="457200">
                <a:defRPr/>
              </a:pPr>
              <a:r>
                <a:rPr kumimoji="1" lang="ja-JP" altLang="en-US" sz="1600" b="1" dirty="0">
                  <a:solidFill>
                    <a:srgbClr val="FFFFFF"/>
                  </a:solidFill>
                  <a:latin typeface="微软雅黑"/>
                  <a:cs typeface="微软雅黑"/>
                </a:rPr>
                <a:t>旅に関するサービス</a:t>
              </a:r>
              <a:endParaRPr kumimoji="1" lang="zh-CN" altLang="en-US" sz="1600" b="1" dirty="0">
                <a:solidFill>
                  <a:srgbClr val="FFFFFF"/>
                </a:solidFill>
                <a:latin typeface="微软雅黑"/>
                <a:cs typeface="微软雅黑"/>
              </a:endParaRPr>
            </a:p>
          </p:txBody>
        </p:sp>
        <p:cxnSp>
          <p:nvCxnSpPr>
            <p:cNvPr id="51" name="肘形连接符 30">
              <a:extLst>
                <a:ext uri="{FF2B5EF4-FFF2-40B4-BE49-F238E27FC236}">
                  <a16:creationId xmlns:a16="http://schemas.microsoft.com/office/drawing/2014/main" id="{40039793-BBF2-482A-9A70-4478EAA5D78F}"/>
                </a:ext>
              </a:extLst>
            </p:cNvPr>
            <p:cNvCxnSpPr>
              <a:cxnSpLocks/>
              <a:stCxn id="49" idx="2"/>
              <a:endCxn id="50" idx="0"/>
            </p:cNvCxnSpPr>
            <p:nvPr/>
          </p:nvCxnSpPr>
          <p:spPr>
            <a:xfrm rot="5400000">
              <a:off x="4755743" y="3099203"/>
              <a:ext cx="519551" cy="1"/>
            </a:xfrm>
            <a:prstGeom prst="bentConnector3">
              <a:avLst>
                <a:gd name="adj1" fmla="val 50000"/>
              </a:avLst>
            </a:prstGeom>
            <a:ln>
              <a:tailEnd type="arrow"/>
            </a:ln>
          </p:spPr>
          <p:style>
            <a:lnRef idx="2">
              <a:schemeClr val="dk1"/>
            </a:lnRef>
            <a:fillRef idx="1">
              <a:schemeClr val="lt1"/>
            </a:fillRef>
            <a:effectRef idx="0">
              <a:schemeClr val="dk1"/>
            </a:effectRef>
            <a:fontRef idx="minor">
              <a:schemeClr val="dk1"/>
            </a:fontRef>
          </p:style>
        </p:cxnSp>
      </p:grpSp>
      <p:sp>
        <p:nvSpPr>
          <p:cNvPr id="53" name="Line 3">
            <a:extLst>
              <a:ext uri="{FF2B5EF4-FFF2-40B4-BE49-F238E27FC236}">
                <a16:creationId xmlns:a16="http://schemas.microsoft.com/office/drawing/2014/main" id="{B6FF8C89-D345-40F3-800E-2B8DDAF98819}"/>
              </a:ext>
            </a:extLst>
          </p:cNvPr>
          <p:cNvSpPr>
            <a:spLocks noChangeShapeType="1"/>
          </p:cNvSpPr>
          <p:nvPr/>
        </p:nvSpPr>
        <p:spPr bwMode="black">
          <a:xfrm>
            <a:off x="5876708" y="5037390"/>
            <a:ext cx="0" cy="938371"/>
          </a:xfrm>
          <a:prstGeom prst="line">
            <a:avLst/>
          </a:prstGeom>
          <a:noFill/>
          <a:ln w="28575">
            <a:solidFill>
              <a:schemeClr val="accent5">
                <a:alpha val="50000"/>
              </a:schemeClr>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3D3F41"/>
              </a:solidFill>
              <a:effectLst/>
              <a:uLnTx/>
              <a:uFillTx/>
              <a:latin typeface="Arial"/>
              <a:ea typeface="微软雅黑"/>
              <a:cs typeface="+mn-cs"/>
            </a:endParaRPr>
          </a:p>
        </p:txBody>
      </p:sp>
      <p:grpSp>
        <p:nvGrpSpPr>
          <p:cNvPr id="54" name="Group 4">
            <a:extLst>
              <a:ext uri="{FF2B5EF4-FFF2-40B4-BE49-F238E27FC236}">
                <a16:creationId xmlns:a16="http://schemas.microsoft.com/office/drawing/2014/main" id="{9784D9A4-576E-4AB2-B6D9-36F3D009BEEC}"/>
              </a:ext>
            </a:extLst>
          </p:cNvPr>
          <p:cNvGrpSpPr>
            <a:grpSpLocks/>
          </p:cNvGrpSpPr>
          <p:nvPr/>
        </p:nvGrpSpPr>
        <p:grpSpPr bwMode="auto">
          <a:xfrm>
            <a:off x="5783047" y="5193638"/>
            <a:ext cx="168275" cy="168275"/>
            <a:chOff x="2928" y="2208"/>
            <a:chExt cx="262" cy="262"/>
          </a:xfrm>
        </p:grpSpPr>
        <p:sp>
          <p:nvSpPr>
            <p:cNvPr id="55" name="Oval 5">
              <a:extLst>
                <a:ext uri="{FF2B5EF4-FFF2-40B4-BE49-F238E27FC236}">
                  <a16:creationId xmlns:a16="http://schemas.microsoft.com/office/drawing/2014/main" id="{7A611189-97CE-43CD-BD28-85D069FA6293}"/>
                </a:ext>
              </a:extLst>
            </p:cNvPr>
            <p:cNvSpPr>
              <a:spLocks noChangeArrowheads="1"/>
            </p:cNvSpPr>
            <p:nvPr/>
          </p:nvSpPr>
          <p:spPr bwMode="gray">
            <a:xfrm>
              <a:off x="2928" y="2208"/>
              <a:ext cx="262" cy="262"/>
            </a:xfrm>
            <a:prstGeom prst="ellipse">
              <a:avLst/>
            </a:prstGeom>
            <a:gradFill rotWithShape="1">
              <a:gsLst>
                <a:gs pos="0">
                  <a:schemeClr val="accent2">
                    <a:gamma/>
                    <a:tint val="28627"/>
                    <a:invGamma/>
                  </a:schemeClr>
                </a:gs>
                <a:gs pos="100000">
                  <a:schemeClr val="accent2"/>
                </a:gs>
              </a:gsLst>
              <a:lin ang="2700000" scaled="1"/>
            </a:gradFill>
            <a:ln w="12700">
              <a:solidFill>
                <a:srgbClr val="F8F8F8"/>
              </a:solidFill>
              <a:round/>
              <a:headEnd/>
              <a:tailEnd/>
            </a:ln>
            <a:effectLst>
              <a:outerShdw dist="35921" dir="2700000" algn="ctr" rotWithShape="0">
                <a:srgbClr val="1C1C1C">
                  <a:alpha val="50000"/>
                </a:srgbClr>
              </a:outerShdw>
            </a:effectLst>
          </p:spPr>
          <p:txBody>
            <a:bodyPr wrap="none"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3D3F41"/>
                </a:solidFill>
                <a:effectLst/>
                <a:uLnTx/>
                <a:uFillTx/>
                <a:latin typeface="Arial"/>
                <a:ea typeface="微软雅黑"/>
                <a:cs typeface="+mn-cs"/>
              </a:endParaRPr>
            </a:p>
          </p:txBody>
        </p:sp>
        <p:sp>
          <p:nvSpPr>
            <p:cNvPr id="56" name="Oval 6">
              <a:extLst>
                <a:ext uri="{FF2B5EF4-FFF2-40B4-BE49-F238E27FC236}">
                  <a16:creationId xmlns:a16="http://schemas.microsoft.com/office/drawing/2014/main" id="{3782083D-7564-48DF-A9BB-21989E49F631}"/>
                </a:ext>
              </a:extLst>
            </p:cNvPr>
            <p:cNvSpPr>
              <a:spLocks noChangeArrowheads="1"/>
            </p:cNvSpPr>
            <p:nvPr/>
          </p:nvSpPr>
          <p:spPr bwMode="gray">
            <a:xfrm>
              <a:off x="2949" y="2230"/>
              <a:ext cx="218" cy="218"/>
            </a:xfrm>
            <a:prstGeom prst="ellipse">
              <a:avLst/>
            </a:prstGeom>
            <a:ln/>
          </p:spPr>
          <p:style>
            <a:lnRef idx="1">
              <a:schemeClr val="accent6"/>
            </a:lnRef>
            <a:fillRef idx="3">
              <a:schemeClr val="accent6"/>
            </a:fillRef>
            <a:effectRef idx="2">
              <a:schemeClr val="accent6"/>
            </a:effectRef>
            <a:fontRef idx="minor">
              <a:schemeClr val="lt1"/>
            </a:fontRef>
          </p:style>
          <p:txBody>
            <a:bodyPr wrap="none"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grpSp>
      <p:sp>
        <p:nvSpPr>
          <p:cNvPr id="57" name="矩形 56">
            <a:extLst>
              <a:ext uri="{FF2B5EF4-FFF2-40B4-BE49-F238E27FC236}">
                <a16:creationId xmlns:a16="http://schemas.microsoft.com/office/drawing/2014/main" id="{159A4351-CC66-4D01-9B26-29B1AEA955D3}"/>
              </a:ext>
            </a:extLst>
          </p:cNvPr>
          <p:cNvSpPr/>
          <p:nvPr/>
        </p:nvSpPr>
        <p:spPr>
          <a:xfrm>
            <a:off x="6045176" y="5158171"/>
            <a:ext cx="4621485" cy="830997"/>
          </a:xfrm>
          <a:prstGeom prst="rect">
            <a:avLst/>
          </a:prstGeom>
          <a:noFill/>
          <a:effectLst/>
        </p:spPr>
        <p:txBody>
          <a:bodyPr wrap="square">
            <a:spAutoFit/>
          </a:bodyPr>
          <a:lstStyle/>
          <a:p>
            <a:pPr lvl="0" defTabSz="457200">
              <a:defRPr/>
            </a:pPr>
            <a:r>
              <a:rPr lang="ja-JP" altLang="en-US" sz="1200" dirty="0">
                <a:solidFill>
                  <a:srgbClr val="3D3F41"/>
                </a:solidFill>
                <a:latin typeface="Yu Mincho" panose="02020400000000000000" pitchFamily="18" charset="-128"/>
                <a:ea typeface="Yu Mincho" panose="02020400000000000000" pitchFamily="18" charset="-128"/>
                <a:cs typeface="微软雅黑"/>
              </a:rPr>
              <a:t>将来、自動運転のレベルが上がるにつれて、人間の運転への参加に関連するタスクが削減され、運転機能自体が最終的に自動システムの制御で旅行サービスの一部になる。未来車内ユーザーの体験は、運転から娯楽や社交などの旅に関するサービスに変わる</a:t>
            </a:r>
            <a:endParaRPr lang="en-US" altLang="ja-JP" sz="1200" dirty="0">
              <a:solidFill>
                <a:srgbClr val="3D3F41"/>
              </a:solidFill>
              <a:latin typeface="Yu Mincho" panose="02020400000000000000" pitchFamily="18" charset="-128"/>
              <a:ea typeface="Yu Mincho" panose="02020400000000000000" pitchFamily="18" charset="-128"/>
              <a:cs typeface="微软雅黑"/>
            </a:endParaRPr>
          </a:p>
        </p:txBody>
      </p:sp>
      <p:sp>
        <p:nvSpPr>
          <p:cNvPr id="60" name="标题 1">
            <a:extLst>
              <a:ext uri="{FF2B5EF4-FFF2-40B4-BE49-F238E27FC236}">
                <a16:creationId xmlns:a16="http://schemas.microsoft.com/office/drawing/2014/main" id="{F7DA2768-F21F-4382-A873-8641609A35C9}"/>
              </a:ext>
            </a:extLst>
          </p:cNvPr>
          <p:cNvSpPr txBox="1">
            <a:spLocks/>
          </p:cNvSpPr>
          <p:nvPr/>
        </p:nvSpPr>
        <p:spPr>
          <a:xfrm>
            <a:off x="978704" y="142359"/>
            <a:ext cx="11056060" cy="69959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b="1" i="0" kern="1200" baseline="0">
                <a:solidFill>
                  <a:srgbClr val="071F65"/>
                </a:solidFill>
                <a:effectLst/>
                <a:latin typeface="Arial Black" panose="020B0A04020102020204" pitchFamily="34" charset="0"/>
                <a:ea typeface="微软雅黑" panose="020B0503020204020204" pitchFamily="34" charset="-122"/>
                <a:cs typeface="+mj-cs"/>
              </a:defRPr>
            </a:lvl1pPr>
          </a:lstStyle>
          <a:p>
            <a:r>
              <a:rPr lang="ja-JP" altLang="en-US" dirty="0"/>
              <a:t>自動運転の</a:t>
            </a:r>
            <a:r>
              <a:rPr lang="en-US" altLang="zh-CN" dirty="0"/>
              <a:t>HCI</a:t>
            </a:r>
            <a:r>
              <a:rPr lang="ja-JP" altLang="en-US" dirty="0"/>
              <a:t>の変化</a:t>
            </a:r>
            <a:endParaRPr lang="zh-CN" altLang="en-US" dirty="0"/>
          </a:p>
        </p:txBody>
      </p:sp>
      <p:cxnSp>
        <p:nvCxnSpPr>
          <p:cNvPr id="29" name="直线箭头连接符 59">
            <a:extLst>
              <a:ext uri="{FF2B5EF4-FFF2-40B4-BE49-F238E27FC236}">
                <a16:creationId xmlns:a16="http://schemas.microsoft.com/office/drawing/2014/main" id="{4742760D-E430-4019-8EA9-0E474EDE91C1}"/>
              </a:ext>
            </a:extLst>
          </p:cNvPr>
          <p:cNvCxnSpPr/>
          <p:nvPr/>
        </p:nvCxnSpPr>
        <p:spPr>
          <a:xfrm flipH="1">
            <a:off x="10818550" y="2099431"/>
            <a:ext cx="394746" cy="0"/>
          </a:xfrm>
          <a:prstGeom prst="straightConnector1">
            <a:avLst/>
          </a:prstGeom>
          <a:ln>
            <a:solidFill>
              <a:schemeClr val="tx1"/>
            </a:solidFill>
            <a:prstDash val="dash"/>
            <a:headEnd type="none"/>
            <a:tailEnd type="triangle"/>
          </a:ln>
          <a:effectLst/>
        </p:spPr>
        <p:style>
          <a:lnRef idx="2">
            <a:schemeClr val="accent1"/>
          </a:lnRef>
          <a:fillRef idx="0">
            <a:schemeClr val="accent1"/>
          </a:fillRef>
          <a:effectRef idx="1">
            <a:schemeClr val="accent1"/>
          </a:effectRef>
          <a:fontRef idx="minor">
            <a:schemeClr val="tx1"/>
          </a:fontRef>
        </p:style>
      </p:cxnSp>
      <p:sp>
        <p:nvSpPr>
          <p:cNvPr id="32" name="文本框 63">
            <a:extLst>
              <a:ext uri="{FF2B5EF4-FFF2-40B4-BE49-F238E27FC236}">
                <a16:creationId xmlns:a16="http://schemas.microsoft.com/office/drawing/2014/main" id="{3F91E75F-98C4-4167-A0C2-D905290293E5}"/>
              </a:ext>
            </a:extLst>
          </p:cNvPr>
          <p:cNvSpPr txBox="1"/>
          <p:nvPr/>
        </p:nvSpPr>
        <p:spPr>
          <a:xfrm>
            <a:off x="11192748" y="1932574"/>
            <a:ext cx="1005403" cy="338554"/>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1" lang="ja-JP" altLang="en-US" sz="1600" b="1" dirty="0">
                <a:solidFill>
                  <a:srgbClr val="071F65"/>
                </a:solidFill>
                <a:latin typeface="微软雅黑"/>
                <a:ea typeface="微软雅黑"/>
                <a:cs typeface="微软雅黑"/>
              </a:rPr>
              <a:t>変化内容</a:t>
            </a:r>
            <a:endParaRPr kumimoji="1" lang="zh-CN" altLang="en-US" sz="1600" b="1" i="0" u="none" strike="noStrike" kern="1200" cap="none" spc="0" normalizeH="0" baseline="0" noProof="0" dirty="0">
              <a:ln>
                <a:noFill/>
              </a:ln>
              <a:solidFill>
                <a:srgbClr val="071F65"/>
              </a:solidFill>
              <a:effectLst/>
              <a:uLnTx/>
              <a:uFillTx/>
              <a:latin typeface="微软雅黑"/>
              <a:ea typeface="微软雅黑"/>
              <a:cs typeface="微软雅黑"/>
            </a:endParaRPr>
          </a:p>
        </p:txBody>
      </p:sp>
      <p:pic>
        <p:nvPicPr>
          <p:cNvPr id="2" name="图片 1">
            <a:extLst>
              <a:ext uri="{FF2B5EF4-FFF2-40B4-BE49-F238E27FC236}">
                <a16:creationId xmlns:a16="http://schemas.microsoft.com/office/drawing/2014/main" id="{D5A9FA76-999F-411F-8C9F-C1D41B27EE9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024216" cy="915770"/>
          </a:xfrm>
          <a:prstGeom prst="rect">
            <a:avLst/>
          </a:prstGeom>
        </p:spPr>
      </p:pic>
    </p:spTree>
    <p:extLst>
      <p:ext uri="{BB962C8B-B14F-4D97-AF65-F5344CB8AC3E}">
        <p14:creationId xmlns:p14="http://schemas.microsoft.com/office/powerpoint/2010/main" val="3665340463"/>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wipe(up)">
                                      <p:cBhvr>
                                        <p:cTn id="7" dur="500"/>
                                        <p:tgtEl>
                                          <p:spTgt spid="45"/>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15"/>
                                        </p:tgtEl>
                                        <p:attrNameLst>
                                          <p:attrName>style.visibility</p:attrName>
                                        </p:attrNameLst>
                                      </p:cBhvr>
                                      <p:to>
                                        <p:strVal val="visible"/>
                                      </p:to>
                                    </p:set>
                                    <p:animEffect transition="in" filter="wipe(up)">
                                      <p:cBhvr>
                                        <p:cTn id="11" dur="500"/>
                                        <p:tgtEl>
                                          <p:spTgt spid="15"/>
                                        </p:tgtEl>
                                      </p:cBhvr>
                                    </p:animEffect>
                                  </p:childTnLst>
                                </p:cTn>
                              </p:par>
                            </p:childTnLst>
                          </p:cTn>
                        </p:par>
                        <p:par>
                          <p:cTn id="12" fill="hold">
                            <p:stCondLst>
                              <p:cond delay="1000"/>
                            </p:stCondLst>
                            <p:childTnLst>
                              <p:par>
                                <p:cTn id="13" presetID="2" presetClass="entr" presetSubtype="2" fill="hold" nodeType="afterEffect">
                                  <p:stCondLst>
                                    <p:cond delay="0"/>
                                  </p:stCondLst>
                                  <p:childTnLst>
                                    <p:set>
                                      <p:cBhvr>
                                        <p:cTn id="14" dur="1" fill="hold">
                                          <p:stCondLst>
                                            <p:cond delay="0"/>
                                          </p:stCondLst>
                                        </p:cTn>
                                        <p:tgtEl>
                                          <p:spTgt spid="17"/>
                                        </p:tgtEl>
                                        <p:attrNameLst>
                                          <p:attrName>style.visibility</p:attrName>
                                        </p:attrNameLst>
                                      </p:cBhvr>
                                      <p:to>
                                        <p:strVal val="visible"/>
                                      </p:to>
                                    </p:set>
                                    <p:anim calcmode="lin" valueType="num">
                                      <p:cBhvr additive="base">
                                        <p:cTn id="15" dur="500" fill="hold"/>
                                        <p:tgtEl>
                                          <p:spTgt spid="17"/>
                                        </p:tgtEl>
                                        <p:attrNameLst>
                                          <p:attrName>ppt_x</p:attrName>
                                        </p:attrNameLst>
                                      </p:cBhvr>
                                      <p:tavLst>
                                        <p:tav tm="0">
                                          <p:val>
                                            <p:strVal val="1+#ppt_w/2"/>
                                          </p:val>
                                        </p:tav>
                                        <p:tav tm="100000">
                                          <p:val>
                                            <p:strVal val="#ppt_x"/>
                                          </p:val>
                                        </p:tav>
                                      </p:tavLst>
                                    </p:anim>
                                    <p:anim calcmode="lin" valueType="num">
                                      <p:cBhvr additive="base">
                                        <p:cTn id="16" dur="500" fill="hold"/>
                                        <p:tgtEl>
                                          <p:spTgt spid="17"/>
                                        </p:tgtEl>
                                        <p:attrNameLst>
                                          <p:attrName>ppt_y</p:attrName>
                                        </p:attrNameLst>
                                      </p:cBhvr>
                                      <p:tavLst>
                                        <p:tav tm="0">
                                          <p:val>
                                            <p:strVal val="#ppt_y"/>
                                          </p:val>
                                        </p:tav>
                                        <p:tav tm="100000">
                                          <p:val>
                                            <p:strVal val="#ppt_y"/>
                                          </p:val>
                                        </p:tav>
                                      </p:tavLst>
                                    </p:anim>
                                  </p:childTnLst>
                                </p:cTn>
                              </p:par>
                            </p:childTnLst>
                          </p:cTn>
                        </p:par>
                        <p:par>
                          <p:cTn id="17" fill="hold">
                            <p:stCondLst>
                              <p:cond delay="1500"/>
                            </p:stCondLst>
                            <p:childTnLst>
                              <p:par>
                                <p:cTn id="18" presetID="14" presetClass="entr" presetSubtype="10" fill="hold" grpId="0" nodeType="afterEffect">
                                  <p:stCondLst>
                                    <p:cond delay="0"/>
                                  </p:stCondLst>
                                  <p:childTnLst>
                                    <p:set>
                                      <p:cBhvr>
                                        <p:cTn id="19" dur="1" fill="hold">
                                          <p:stCondLst>
                                            <p:cond delay="0"/>
                                          </p:stCondLst>
                                        </p:cTn>
                                        <p:tgtEl>
                                          <p:spTgt spid="21"/>
                                        </p:tgtEl>
                                        <p:attrNameLst>
                                          <p:attrName>style.visibility</p:attrName>
                                        </p:attrNameLst>
                                      </p:cBhvr>
                                      <p:to>
                                        <p:strVal val="visible"/>
                                      </p:to>
                                    </p:set>
                                    <p:animEffect transition="in" filter="randombar(horizontal)">
                                      <p:cBhvr>
                                        <p:cTn id="20" dur="500"/>
                                        <p:tgtEl>
                                          <p:spTgt spid="21"/>
                                        </p:tgtEl>
                                      </p:cBhvr>
                                    </p:animEffect>
                                  </p:childTnLst>
                                </p:cTn>
                              </p:par>
                            </p:childTnLst>
                          </p:cTn>
                        </p:par>
                        <p:par>
                          <p:cTn id="21" fill="hold">
                            <p:stCondLst>
                              <p:cond delay="2000"/>
                            </p:stCondLst>
                            <p:childTnLst>
                              <p:par>
                                <p:cTn id="22" presetID="2" presetClass="entr" presetSubtype="2" fill="hold" nodeType="afterEffect">
                                  <p:stCondLst>
                                    <p:cond delay="0"/>
                                  </p:stCondLst>
                                  <p:childTnLst>
                                    <p:set>
                                      <p:cBhvr>
                                        <p:cTn id="23" dur="1" fill="hold">
                                          <p:stCondLst>
                                            <p:cond delay="0"/>
                                          </p:stCondLst>
                                        </p:cTn>
                                        <p:tgtEl>
                                          <p:spTgt spid="18"/>
                                        </p:tgtEl>
                                        <p:attrNameLst>
                                          <p:attrName>style.visibility</p:attrName>
                                        </p:attrNameLst>
                                      </p:cBhvr>
                                      <p:to>
                                        <p:strVal val="visible"/>
                                      </p:to>
                                    </p:set>
                                    <p:anim calcmode="lin" valueType="num">
                                      <p:cBhvr additive="base">
                                        <p:cTn id="24" dur="500" fill="hold"/>
                                        <p:tgtEl>
                                          <p:spTgt spid="18"/>
                                        </p:tgtEl>
                                        <p:attrNameLst>
                                          <p:attrName>ppt_x</p:attrName>
                                        </p:attrNameLst>
                                      </p:cBhvr>
                                      <p:tavLst>
                                        <p:tav tm="0">
                                          <p:val>
                                            <p:strVal val="1+#ppt_w/2"/>
                                          </p:val>
                                        </p:tav>
                                        <p:tav tm="100000">
                                          <p:val>
                                            <p:strVal val="#ppt_x"/>
                                          </p:val>
                                        </p:tav>
                                      </p:tavLst>
                                    </p:anim>
                                    <p:anim calcmode="lin" valueType="num">
                                      <p:cBhvr additive="base">
                                        <p:cTn id="25" dur="500" fill="hold"/>
                                        <p:tgtEl>
                                          <p:spTgt spid="18"/>
                                        </p:tgtEl>
                                        <p:attrNameLst>
                                          <p:attrName>ppt_y</p:attrName>
                                        </p:attrNameLst>
                                      </p:cBhvr>
                                      <p:tavLst>
                                        <p:tav tm="0">
                                          <p:val>
                                            <p:strVal val="#ppt_y"/>
                                          </p:val>
                                        </p:tav>
                                        <p:tav tm="100000">
                                          <p:val>
                                            <p:strVal val="#ppt_y"/>
                                          </p:val>
                                        </p:tav>
                                      </p:tavLst>
                                    </p:anim>
                                  </p:childTnLst>
                                </p:cTn>
                              </p:par>
                            </p:childTnLst>
                          </p:cTn>
                        </p:par>
                        <p:par>
                          <p:cTn id="26" fill="hold">
                            <p:stCondLst>
                              <p:cond delay="2500"/>
                            </p:stCondLst>
                            <p:childTnLst>
                              <p:par>
                                <p:cTn id="27" presetID="14" presetClass="entr" presetSubtype="10" fill="hold" grpId="0" nodeType="afterEffect">
                                  <p:stCondLst>
                                    <p:cond delay="0"/>
                                  </p:stCondLst>
                                  <p:childTnLst>
                                    <p:set>
                                      <p:cBhvr>
                                        <p:cTn id="28" dur="1" fill="hold">
                                          <p:stCondLst>
                                            <p:cond delay="0"/>
                                          </p:stCondLst>
                                        </p:cTn>
                                        <p:tgtEl>
                                          <p:spTgt spid="22"/>
                                        </p:tgtEl>
                                        <p:attrNameLst>
                                          <p:attrName>style.visibility</p:attrName>
                                        </p:attrNameLst>
                                      </p:cBhvr>
                                      <p:to>
                                        <p:strVal val="visible"/>
                                      </p:to>
                                    </p:set>
                                    <p:animEffect transition="in" filter="randombar(horizontal)">
                                      <p:cBhvr>
                                        <p:cTn id="29" dur="500"/>
                                        <p:tgtEl>
                                          <p:spTgt spid="22"/>
                                        </p:tgtEl>
                                      </p:cBhvr>
                                    </p:animEffect>
                                  </p:childTnLst>
                                </p:cTn>
                              </p:par>
                            </p:childTnLst>
                          </p:cTn>
                        </p:par>
                        <p:par>
                          <p:cTn id="30" fill="hold">
                            <p:stCondLst>
                              <p:cond delay="3000"/>
                            </p:stCondLst>
                            <p:childTnLst>
                              <p:par>
                                <p:cTn id="31" presetID="22" presetClass="entr" presetSubtype="1" fill="hold" grpId="0" nodeType="afterEffect">
                                  <p:stCondLst>
                                    <p:cond delay="0"/>
                                  </p:stCondLst>
                                  <p:childTnLst>
                                    <p:set>
                                      <p:cBhvr>
                                        <p:cTn id="32" dur="1" fill="hold">
                                          <p:stCondLst>
                                            <p:cond delay="0"/>
                                          </p:stCondLst>
                                        </p:cTn>
                                        <p:tgtEl>
                                          <p:spTgt spid="41"/>
                                        </p:tgtEl>
                                        <p:attrNameLst>
                                          <p:attrName>style.visibility</p:attrName>
                                        </p:attrNameLst>
                                      </p:cBhvr>
                                      <p:to>
                                        <p:strVal val="visible"/>
                                      </p:to>
                                    </p:set>
                                    <p:animEffect transition="in" filter="wipe(up)">
                                      <p:cBhvr>
                                        <p:cTn id="33" dur="500"/>
                                        <p:tgtEl>
                                          <p:spTgt spid="41"/>
                                        </p:tgtEl>
                                      </p:cBhvr>
                                    </p:animEffect>
                                  </p:childTnLst>
                                </p:cTn>
                              </p:par>
                            </p:childTnLst>
                          </p:cTn>
                        </p:par>
                        <p:par>
                          <p:cTn id="34" fill="hold">
                            <p:stCondLst>
                              <p:cond delay="3500"/>
                            </p:stCondLst>
                            <p:childTnLst>
                              <p:par>
                                <p:cTn id="35" presetID="53" presetClass="entr" presetSubtype="16" fill="hold" nodeType="afterEffect">
                                  <p:stCondLst>
                                    <p:cond delay="0"/>
                                  </p:stCondLst>
                                  <p:childTnLst>
                                    <p:set>
                                      <p:cBhvr>
                                        <p:cTn id="36" dur="1" fill="hold">
                                          <p:stCondLst>
                                            <p:cond delay="0"/>
                                          </p:stCondLst>
                                        </p:cTn>
                                        <p:tgtEl>
                                          <p:spTgt spid="42"/>
                                        </p:tgtEl>
                                        <p:attrNameLst>
                                          <p:attrName>style.visibility</p:attrName>
                                        </p:attrNameLst>
                                      </p:cBhvr>
                                      <p:to>
                                        <p:strVal val="visible"/>
                                      </p:to>
                                    </p:set>
                                    <p:anim calcmode="lin" valueType="num">
                                      <p:cBhvr>
                                        <p:cTn id="37" dur="500" fill="hold"/>
                                        <p:tgtEl>
                                          <p:spTgt spid="42"/>
                                        </p:tgtEl>
                                        <p:attrNameLst>
                                          <p:attrName>ppt_w</p:attrName>
                                        </p:attrNameLst>
                                      </p:cBhvr>
                                      <p:tavLst>
                                        <p:tav tm="0">
                                          <p:val>
                                            <p:fltVal val="0"/>
                                          </p:val>
                                        </p:tav>
                                        <p:tav tm="100000">
                                          <p:val>
                                            <p:strVal val="#ppt_w"/>
                                          </p:val>
                                        </p:tav>
                                      </p:tavLst>
                                    </p:anim>
                                    <p:anim calcmode="lin" valueType="num">
                                      <p:cBhvr>
                                        <p:cTn id="38" dur="500" fill="hold"/>
                                        <p:tgtEl>
                                          <p:spTgt spid="42"/>
                                        </p:tgtEl>
                                        <p:attrNameLst>
                                          <p:attrName>ppt_h</p:attrName>
                                        </p:attrNameLst>
                                      </p:cBhvr>
                                      <p:tavLst>
                                        <p:tav tm="0">
                                          <p:val>
                                            <p:fltVal val="0"/>
                                          </p:val>
                                        </p:tav>
                                        <p:tav tm="100000">
                                          <p:val>
                                            <p:strVal val="#ppt_h"/>
                                          </p:val>
                                        </p:tav>
                                      </p:tavLst>
                                    </p:anim>
                                    <p:animEffect transition="in" filter="fade">
                                      <p:cBhvr>
                                        <p:cTn id="39" dur="500"/>
                                        <p:tgtEl>
                                          <p:spTgt spid="42"/>
                                        </p:tgtEl>
                                      </p:cBhvr>
                                    </p:animEffect>
                                  </p:childTnLst>
                                </p:cTn>
                              </p:par>
                            </p:childTnLst>
                          </p:cTn>
                        </p:par>
                        <p:par>
                          <p:cTn id="40" fill="hold">
                            <p:stCondLst>
                              <p:cond delay="4000"/>
                            </p:stCondLst>
                            <p:childTnLst>
                              <p:par>
                                <p:cTn id="41" presetID="14" presetClass="entr" presetSubtype="10" fill="hold" grpId="0" nodeType="afterEffect">
                                  <p:stCondLst>
                                    <p:cond delay="0"/>
                                  </p:stCondLst>
                                  <p:childTnLst>
                                    <p:set>
                                      <p:cBhvr>
                                        <p:cTn id="42" dur="1" fill="hold">
                                          <p:stCondLst>
                                            <p:cond delay="0"/>
                                          </p:stCondLst>
                                        </p:cTn>
                                        <p:tgtEl>
                                          <p:spTgt spid="40"/>
                                        </p:tgtEl>
                                        <p:attrNameLst>
                                          <p:attrName>style.visibility</p:attrName>
                                        </p:attrNameLst>
                                      </p:cBhvr>
                                      <p:to>
                                        <p:strVal val="visible"/>
                                      </p:to>
                                    </p:set>
                                    <p:animEffect transition="in" filter="randombar(horizontal)">
                                      <p:cBhvr>
                                        <p:cTn id="43" dur="500"/>
                                        <p:tgtEl>
                                          <p:spTgt spid="40"/>
                                        </p:tgtEl>
                                      </p:cBhvr>
                                    </p:animEffect>
                                  </p:childTnLst>
                                </p:cTn>
                              </p:par>
                            </p:childTnLst>
                          </p:cTn>
                        </p:par>
                        <p:par>
                          <p:cTn id="44" fill="hold">
                            <p:stCondLst>
                              <p:cond delay="4500"/>
                            </p:stCondLst>
                            <p:childTnLst>
                              <p:par>
                                <p:cTn id="45" presetID="22" presetClass="entr" presetSubtype="1" fill="hold" nodeType="afterEffect">
                                  <p:stCondLst>
                                    <p:cond delay="0"/>
                                  </p:stCondLst>
                                  <p:childTnLst>
                                    <p:set>
                                      <p:cBhvr>
                                        <p:cTn id="46" dur="1" fill="hold">
                                          <p:stCondLst>
                                            <p:cond delay="0"/>
                                          </p:stCondLst>
                                        </p:cTn>
                                        <p:tgtEl>
                                          <p:spTgt spid="47"/>
                                        </p:tgtEl>
                                        <p:attrNameLst>
                                          <p:attrName>style.visibility</p:attrName>
                                        </p:attrNameLst>
                                      </p:cBhvr>
                                      <p:to>
                                        <p:strVal val="visible"/>
                                      </p:to>
                                    </p:set>
                                    <p:animEffect transition="in" filter="wipe(up)">
                                      <p:cBhvr>
                                        <p:cTn id="47" dur="500"/>
                                        <p:tgtEl>
                                          <p:spTgt spid="47"/>
                                        </p:tgtEl>
                                      </p:cBhvr>
                                    </p:animEffect>
                                  </p:childTnLst>
                                </p:cTn>
                              </p:par>
                            </p:childTnLst>
                          </p:cTn>
                        </p:par>
                        <p:par>
                          <p:cTn id="48" fill="hold">
                            <p:stCondLst>
                              <p:cond delay="5000"/>
                            </p:stCondLst>
                            <p:childTnLst>
                              <p:par>
                                <p:cTn id="49" presetID="22" presetClass="entr" presetSubtype="1" fill="hold" grpId="0" nodeType="afterEffect">
                                  <p:stCondLst>
                                    <p:cond delay="0"/>
                                  </p:stCondLst>
                                  <p:childTnLst>
                                    <p:set>
                                      <p:cBhvr>
                                        <p:cTn id="50" dur="1" fill="hold">
                                          <p:stCondLst>
                                            <p:cond delay="0"/>
                                          </p:stCondLst>
                                        </p:cTn>
                                        <p:tgtEl>
                                          <p:spTgt spid="53"/>
                                        </p:tgtEl>
                                        <p:attrNameLst>
                                          <p:attrName>style.visibility</p:attrName>
                                        </p:attrNameLst>
                                      </p:cBhvr>
                                      <p:to>
                                        <p:strVal val="visible"/>
                                      </p:to>
                                    </p:set>
                                    <p:animEffect transition="in" filter="wipe(up)">
                                      <p:cBhvr>
                                        <p:cTn id="51" dur="500"/>
                                        <p:tgtEl>
                                          <p:spTgt spid="53"/>
                                        </p:tgtEl>
                                      </p:cBhvr>
                                    </p:animEffect>
                                  </p:childTnLst>
                                </p:cTn>
                              </p:par>
                            </p:childTnLst>
                          </p:cTn>
                        </p:par>
                        <p:par>
                          <p:cTn id="52" fill="hold">
                            <p:stCondLst>
                              <p:cond delay="5500"/>
                            </p:stCondLst>
                            <p:childTnLst>
                              <p:par>
                                <p:cTn id="53" presetID="53" presetClass="entr" presetSubtype="16" fill="hold" nodeType="afterEffect">
                                  <p:stCondLst>
                                    <p:cond delay="0"/>
                                  </p:stCondLst>
                                  <p:childTnLst>
                                    <p:set>
                                      <p:cBhvr>
                                        <p:cTn id="54" dur="1" fill="hold">
                                          <p:stCondLst>
                                            <p:cond delay="0"/>
                                          </p:stCondLst>
                                        </p:cTn>
                                        <p:tgtEl>
                                          <p:spTgt spid="54"/>
                                        </p:tgtEl>
                                        <p:attrNameLst>
                                          <p:attrName>style.visibility</p:attrName>
                                        </p:attrNameLst>
                                      </p:cBhvr>
                                      <p:to>
                                        <p:strVal val="visible"/>
                                      </p:to>
                                    </p:set>
                                    <p:anim calcmode="lin" valueType="num">
                                      <p:cBhvr>
                                        <p:cTn id="55" dur="500" fill="hold"/>
                                        <p:tgtEl>
                                          <p:spTgt spid="54"/>
                                        </p:tgtEl>
                                        <p:attrNameLst>
                                          <p:attrName>ppt_w</p:attrName>
                                        </p:attrNameLst>
                                      </p:cBhvr>
                                      <p:tavLst>
                                        <p:tav tm="0">
                                          <p:val>
                                            <p:fltVal val="0"/>
                                          </p:val>
                                        </p:tav>
                                        <p:tav tm="100000">
                                          <p:val>
                                            <p:strVal val="#ppt_w"/>
                                          </p:val>
                                        </p:tav>
                                      </p:tavLst>
                                    </p:anim>
                                    <p:anim calcmode="lin" valueType="num">
                                      <p:cBhvr>
                                        <p:cTn id="56" dur="500" fill="hold"/>
                                        <p:tgtEl>
                                          <p:spTgt spid="54"/>
                                        </p:tgtEl>
                                        <p:attrNameLst>
                                          <p:attrName>ppt_h</p:attrName>
                                        </p:attrNameLst>
                                      </p:cBhvr>
                                      <p:tavLst>
                                        <p:tav tm="0">
                                          <p:val>
                                            <p:fltVal val="0"/>
                                          </p:val>
                                        </p:tav>
                                        <p:tav tm="100000">
                                          <p:val>
                                            <p:strVal val="#ppt_h"/>
                                          </p:val>
                                        </p:tav>
                                      </p:tavLst>
                                    </p:anim>
                                    <p:animEffect transition="in" filter="fade">
                                      <p:cBhvr>
                                        <p:cTn id="57" dur="500"/>
                                        <p:tgtEl>
                                          <p:spTgt spid="54"/>
                                        </p:tgtEl>
                                      </p:cBhvr>
                                    </p:animEffect>
                                  </p:childTnLst>
                                </p:cTn>
                              </p:par>
                            </p:childTnLst>
                          </p:cTn>
                        </p:par>
                        <p:par>
                          <p:cTn id="58" fill="hold">
                            <p:stCondLst>
                              <p:cond delay="6000"/>
                            </p:stCondLst>
                            <p:childTnLst>
                              <p:par>
                                <p:cTn id="59" presetID="14" presetClass="entr" presetSubtype="10" fill="hold" grpId="0" nodeType="afterEffect">
                                  <p:stCondLst>
                                    <p:cond delay="0"/>
                                  </p:stCondLst>
                                  <p:childTnLst>
                                    <p:set>
                                      <p:cBhvr>
                                        <p:cTn id="60" dur="1" fill="hold">
                                          <p:stCondLst>
                                            <p:cond delay="0"/>
                                          </p:stCondLst>
                                        </p:cTn>
                                        <p:tgtEl>
                                          <p:spTgt spid="57"/>
                                        </p:tgtEl>
                                        <p:attrNameLst>
                                          <p:attrName>style.visibility</p:attrName>
                                        </p:attrNameLst>
                                      </p:cBhvr>
                                      <p:to>
                                        <p:strVal val="visible"/>
                                      </p:to>
                                    </p:set>
                                    <p:animEffect transition="in" filter="randombar(horizontal)">
                                      <p:cBhvr>
                                        <p:cTn id="61" dur="500"/>
                                        <p:tgtEl>
                                          <p:spTgt spid="57"/>
                                        </p:tgtEl>
                                      </p:cBhvr>
                                    </p:animEffect>
                                  </p:childTnLst>
                                </p:cTn>
                              </p:par>
                            </p:childTnLst>
                          </p:cTn>
                        </p:par>
                        <p:par>
                          <p:cTn id="62" fill="hold">
                            <p:stCondLst>
                              <p:cond delay="6500"/>
                            </p:stCondLst>
                            <p:childTnLst>
                              <p:par>
                                <p:cTn id="63" presetID="2" presetClass="entr" presetSubtype="2" fill="hold" nodeType="afterEffect">
                                  <p:stCondLst>
                                    <p:cond delay="0"/>
                                  </p:stCondLst>
                                  <p:childTnLst>
                                    <p:set>
                                      <p:cBhvr>
                                        <p:cTn id="64" dur="1" fill="hold">
                                          <p:stCondLst>
                                            <p:cond delay="0"/>
                                          </p:stCondLst>
                                        </p:cTn>
                                        <p:tgtEl>
                                          <p:spTgt spid="29"/>
                                        </p:tgtEl>
                                        <p:attrNameLst>
                                          <p:attrName>style.visibility</p:attrName>
                                        </p:attrNameLst>
                                      </p:cBhvr>
                                      <p:to>
                                        <p:strVal val="visible"/>
                                      </p:to>
                                    </p:set>
                                    <p:anim calcmode="lin" valueType="num">
                                      <p:cBhvr additive="base">
                                        <p:cTn id="65" dur="500" fill="hold"/>
                                        <p:tgtEl>
                                          <p:spTgt spid="29"/>
                                        </p:tgtEl>
                                        <p:attrNameLst>
                                          <p:attrName>ppt_x</p:attrName>
                                        </p:attrNameLst>
                                      </p:cBhvr>
                                      <p:tavLst>
                                        <p:tav tm="0">
                                          <p:val>
                                            <p:strVal val="1+#ppt_w/2"/>
                                          </p:val>
                                        </p:tav>
                                        <p:tav tm="100000">
                                          <p:val>
                                            <p:strVal val="#ppt_x"/>
                                          </p:val>
                                        </p:tav>
                                      </p:tavLst>
                                    </p:anim>
                                    <p:anim calcmode="lin" valueType="num">
                                      <p:cBhvr additive="base">
                                        <p:cTn id="66" dur="500" fill="hold"/>
                                        <p:tgtEl>
                                          <p:spTgt spid="29"/>
                                        </p:tgtEl>
                                        <p:attrNameLst>
                                          <p:attrName>ppt_y</p:attrName>
                                        </p:attrNameLst>
                                      </p:cBhvr>
                                      <p:tavLst>
                                        <p:tav tm="0">
                                          <p:val>
                                            <p:strVal val="#ppt_y"/>
                                          </p:val>
                                        </p:tav>
                                        <p:tav tm="100000">
                                          <p:val>
                                            <p:strVal val="#ppt_y"/>
                                          </p:val>
                                        </p:tav>
                                      </p:tavLst>
                                    </p:anim>
                                  </p:childTnLst>
                                </p:cTn>
                              </p:par>
                            </p:childTnLst>
                          </p:cTn>
                        </p:par>
                        <p:par>
                          <p:cTn id="67" fill="hold">
                            <p:stCondLst>
                              <p:cond delay="7000"/>
                            </p:stCondLst>
                            <p:childTnLst>
                              <p:par>
                                <p:cTn id="68" presetID="14" presetClass="entr" presetSubtype="10" fill="hold" grpId="0" nodeType="afterEffect">
                                  <p:stCondLst>
                                    <p:cond delay="0"/>
                                  </p:stCondLst>
                                  <p:childTnLst>
                                    <p:set>
                                      <p:cBhvr>
                                        <p:cTn id="69" dur="1" fill="hold">
                                          <p:stCondLst>
                                            <p:cond delay="0"/>
                                          </p:stCondLst>
                                        </p:cTn>
                                        <p:tgtEl>
                                          <p:spTgt spid="32"/>
                                        </p:tgtEl>
                                        <p:attrNameLst>
                                          <p:attrName>style.visibility</p:attrName>
                                        </p:attrNameLst>
                                      </p:cBhvr>
                                      <p:to>
                                        <p:strVal val="visible"/>
                                      </p:to>
                                    </p:set>
                                    <p:animEffect transition="in" filter="randombar(horizontal)">
                                      <p:cBhvr>
                                        <p:cTn id="70"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P spid="40" grpId="0"/>
      <p:bldP spid="41" grpId="0" animBg="1"/>
      <p:bldP spid="53" grpId="0" animBg="1"/>
      <p:bldP spid="57" grpId="0"/>
      <p:bldP spid="3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23DA680B-B80A-2545-AB30-B9870FE9052E}" type="slidenum">
              <a:rPr kumimoji="0" lang="zh-CN" altLang="en-US" sz="1200" b="0" i="0" u="none" strike="noStrike" kern="1200" cap="none" spc="0" normalizeH="0" baseline="0" noProof="0" smtClean="0">
                <a:ln>
                  <a:noFill/>
                </a:ln>
                <a:solidFill>
                  <a:srgbClr val="3D3F41">
                    <a:tint val="75000"/>
                  </a:srgbClr>
                </a:solidFill>
                <a:effectLst/>
                <a:uLnTx/>
                <a:uFillTx/>
                <a:latin typeface="Arial"/>
                <a:ea typeface="微软雅黑"/>
                <a:cs typeface="+mn-cs"/>
              </a:rPr>
              <a:pPr marL="0" marR="0" lvl="0" indent="0" algn="r" defTabSz="457200" rtl="0" eaLnBrk="1" fontAlgn="auto" latinLnBrk="0" hangingPunct="1">
                <a:lnSpc>
                  <a:spcPct val="100000"/>
                </a:lnSpc>
                <a:spcBef>
                  <a:spcPts val="0"/>
                </a:spcBef>
                <a:spcAft>
                  <a:spcPts val="0"/>
                </a:spcAft>
                <a:buClrTx/>
                <a:buSzTx/>
                <a:buFontTx/>
                <a:buNone/>
                <a:tabLst/>
                <a:defRPr/>
              </a:pPr>
              <a:t>18</a:t>
            </a:fld>
            <a:endParaRPr kumimoji="0" lang="zh-CN" altLang="en-US" sz="1200" b="0" i="0" u="none" strike="noStrike" kern="1200" cap="none" spc="0" normalizeH="0" baseline="0" noProof="0">
              <a:ln>
                <a:noFill/>
              </a:ln>
              <a:solidFill>
                <a:srgbClr val="3D3F41">
                  <a:tint val="75000"/>
                </a:srgbClr>
              </a:solidFill>
              <a:effectLst/>
              <a:uLnTx/>
              <a:uFillTx/>
              <a:latin typeface="Arial"/>
              <a:ea typeface="微软雅黑"/>
              <a:cs typeface="+mn-cs"/>
            </a:endParaRPr>
          </a:p>
        </p:txBody>
      </p:sp>
      <p:sp>
        <p:nvSpPr>
          <p:cNvPr id="4" name="Ellipse 28"/>
          <p:cNvSpPr/>
          <p:nvPr/>
        </p:nvSpPr>
        <p:spPr>
          <a:xfrm>
            <a:off x="6208714" y="1947863"/>
            <a:ext cx="1562100" cy="1562100"/>
          </a:xfrm>
          <a:prstGeom prst="ellipse">
            <a:avLst/>
          </a:prstGeom>
          <a:solidFill>
            <a:srgbClr val="F7F7F7">
              <a:alpha val="80000"/>
            </a:srgbClr>
          </a:solidFill>
          <a:ln w="76200">
            <a:solidFill>
              <a:schemeClr val="bg1">
                <a:lumMod val="50000"/>
              </a:schemeClr>
            </a:solidFill>
          </a:ln>
        </p:spPr>
        <p:txBody>
          <a:bodyPr anchor="ctr" anchorCtr="1"/>
          <a:lstStyle/>
          <a:p>
            <a:pPr lvl="0" algn="ctr" defTabSz="457200">
              <a:defRPr/>
            </a:pPr>
            <a:r>
              <a:rPr lang="ja-JP" altLang="en-US" sz="2400" dirty="0">
                <a:solidFill>
                  <a:srgbClr val="1C1C1C"/>
                </a:solidFill>
                <a:latin typeface="微软雅黑"/>
                <a:ea typeface="微软雅黑"/>
              </a:rPr>
              <a:t>伝送</a:t>
            </a:r>
            <a:r>
              <a:rPr lang="zh-CN" altLang="en-US" sz="2400" dirty="0">
                <a:solidFill>
                  <a:srgbClr val="333333"/>
                </a:solidFill>
                <a:latin typeface="Arial" panose="020B0604020202020204" pitchFamily="34" charset="0"/>
              </a:rPr>
              <a:t>層</a:t>
            </a:r>
            <a:endParaRPr kumimoji="0" lang="fr-FR" altLang="zh-CN" sz="2400" b="0" i="0" u="none" strike="noStrike" kern="1200" cap="none" spc="0" normalizeH="0" baseline="0" noProof="0" dirty="0">
              <a:ln>
                <a:noFill/>
              </a:ln>
              <a:solidFill>
                <a:srgbClr val="1C1C1C"/>
              </a:solidFill>
              <a:effectLst/>
              <a:uLnTx/>
              <a:uFillTx/>
              <a:latin typeface="微软雅黑"/>
              <a:ea typeface="微软雅黑"/>
              <a:cs typeface="+mn-cs"/>
            </a:endParaRPr>
          </a:p>
        </p:txBody>
      </p:sp>
      <p:sp>
        <p:nvSpPr>
          <p:cNvPr id="5" name="Freeform 95"/>
          <p:cNvSpPr>
            <a:spLocks/>
          </p:cNvSpPr>
          <p:nvPr/>
        </p:nvSpPr>
        <p:spPr bwMode="auto">
          <a:xfrm>
            <a:off x="7285040" y="1882777"/>
            <a:ext cx="485775" cy="490537"/>
          </a:xfrm>
          <a:custGeom>
            <a:avLst/>
            <a:gdLst>
              <a:gd name="T0" fmla="*/ 2147483646 w 275"/>
              <a:gd name="T1" fmla="*/ 2147483646 h 275"/>
              <a:gd name="T2" fmla="*/ 2147483646 w 275"/>
              <a:gd name="T3" fmla="*/ 2147483646 h 275"/>
              <a:gd name="T4" fmla="*/ 2147483646 w 275"/>
              <a:gd name="T5" fmla="*/ 2147483646 h 275"/>
              <a:gd name="T6" fmla="*/ 2147483646 w 275"/>
              <a:gd name="T7" fmla="*/ 2147483646 h 275"/>
              <a:gd name="T8" fmla="*/ 0 w 275"/>
              <a:gd name="T9" fmla="*/ 2147483646 h 275"/>
              <a:gd name="T10" fmla="*/ 2147483646 w 275"/>
              <a:gd name="T11" fmla="*/ 2147483646 h 275"/>
              <a:gd name="T12" fmla="*/ 2147483646 w 275"/>
              <a:gd name="T13" fmla="*/ 2147483646 h 275"/>
              <a:gd name="T14" fmla="*/ 2147483646 w 275"/>
              <a:gd name="T15" fmla="*/ 2147483646 h 275"/>
              <a:gd name="T16" fmla="*/ 2147483646 w 275"/>
              <a:gd name="T17" fmla="*/ 2147483646 h 275"/>
              <a:gd name="T18" fmla="*/ 2147483646 w 275"/>
              <a:gd name="T19" fmla="*/ 2147483646 h 275"/>
              <a:gd name="T20" fmla="*/ 2147483646 w 275"/>
              <a:gd name="T21" fmla="*/ 2147483646 h 275"/>
              <a:gd name="T22" fmla="*/ 2147483646 w 275"/>
              <a:gd name="T23" fmla="*/ 2147483646 h 275"/>
              <a:gd name="T24" fmla="*/ 2147483646 w 275"/>
              <a:gd name="T25" fmla="*/ 2147483646 h 275"/>
              <a:gd name="T26" fmla="*/ 2147483646 w 275"/>
              <a:gd name="T27" fmla="*/ 2147483646 h 275"/>
              <a:gd name="T28" fmla="*/ 2147483646 w 275"/>
              <a:gd name="T29" fmla="*/ 2147483646 h 275"/>
              <a:gd name="T30" fmla="*/ 2147483646 w 275"/>
              <a:gd name="T31" fmla="*/ 2147483646 h 275"/>
              <a:gd name="T32" fmla="*/ 2147483646 w 275"/>
              <a:gd name="T33" fmla="*/ 2147483646 h 275"/>
              <a:gd name="T34" fmla="*/ 2147483646 w 275"/>
              <a:gd name="T35" fmla="*/ 2147483646 h 275"/>
              <a:gd name="T36" fmla="*/ 2147483646 w 275"/>
              <a:gd name="T37" fmla="*/ 2147483646 h 275"/>
              <a:gd name="T38" fmla="*/ 2147483646 w 275"/>
              <a:gd name="T39" fmla="*/ 0 h 275"/>
              <a:gd name="T40" fmla="*/ 2147483646 w 275"/>
              <a:gd name="T41" fmla="*/ 0 h 275"/>
              <a:gd name="T42" fmla="*/ 2147483646 w 275"/>
              <a:gd name="T43" fmla="*/ 2147483646 h 275"/>
              <a:gd name="T44" fmla="*/ 2147483646 w 275"/>
              <a:gd name="T45" fmla="*/ 2147483646 h 275"/>
              <a:gd name="T46" fmla="*/ 2147483646 w 275"/>
              <a:gd name="T47" fmla="*/ 2147483646 h 275"/>
              <a:gd name="T48" fmla="*/ 2147483646 w 275"/>
              <a:gd name="T49" fmla="*/ 2147483646 h 275"/>
              <a:gd name="T50" fmla="*/ 2147483646 w 275"/>
              <a:gd name="T51" fmla="*/ 2147483646 h 275"/>
              <a:gd name="T52" fmla="*/ 2147483646 w 275"/>
              <a:gd name="T53" fmla="*/ 2147483646 h 275"/>
              <a:gd name="T54" fmla="*/ 2147483646 w 275"/>
              <a:gd name="T55" fmla="*/ 2147483646 h 275"/>
              <a:gd name="T56" fmla="*/ 2147483646 w 275"/>
              <a:gd name="T57" fmla="*/ 2147483646 h 275"/>
              <a:gd name="T58" fmla="*/ 2147483646 w 275"/>
              <a:gd name="T59" fmla="*/ 2147483646 h 275"/>
              <a:gd name="T60" fmla="*/ 2147483646 w 275"/>
              <a:gd name="T61" fmla="*/ 2147483646 h 275"/>
              <a:gd name="T62" fmla="*/ 2147483646 w 275"/>
              <a:gd name="T63" fmla="*/ 2147483646 h 275"/>
              <a:gd name="T64" fmla="*/ 2147483646 w 275"/>
              <a:gd name="T65" fmla="*/ 2147483646 h 275"/>
              <a:gd name="T66" fmla="*/ 2147483646 w 275"/>
              <a:gd name="T67" fmla="*/ 2147483646 h 275"/>
              <a:gd name="T68" fmla="*/ 2147483646 w 275"/>
              <a:gd name="T69" fmla="*/ 2147483646 h 275"/>
              <a:gd name="T70" fmla="*/ 2147483646 w 275"/>
              <a:gd name="T71" fmla="*/ 2147483646 h 275"/>
              <a:gd name="T72" fmla="*/ 2147483646 w 275"/>
              <a:gd name="T73" fmla="*/ 2147483646 h 275"/>
              <a:gd name="T74" fmla="*/ 2147483646 w 275"/>
              <a:gd name="T75" fmla="*/ 2147483646 h 275"/>
              <a:gd name="T76" fmla="*/ 2147483646 w 275"/>
              <a:gd name="T77" fmla="*/ 2147483646 h 275"/>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275"/>
              <a:gd name="T118" fmla="*/ 0 h 275"/>
              <a:gd name="T119" fmla="*/ 275 w 275"/>
              <a:gd name="T120" fmla="*/ 275 h 275"/>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275" h="275">
                <a:moveTo>
                  <a:pt x="117" y="275"/>
                </a:moveTo>
                <a:lnTo>
                  <a:pt x="117" y="275"/>
                </a:lnTo>
                <a:lnTo>
                  <a:pt x="96" y="274"/>
                </a:lnTo>
                <a:lnTo>
                  <a:pt x="77" y="271"/>
                </a:lnTo>
                <a:lnTo>
                  <a:pt x="60" y="267"/>
                </a:lnTo>
                <a:lnTo>
                  <a:pt x="45" y="262"/>
                </a:lnTo>
                <a:lnTo>
                  <a:pt x="32" y="257"/>
                </a:lnTo>
                <a:lnTo>
                  <a:pt x="24" y="252"/>
                </a:lnTo>
                <a:lnTo>
                  <a:pt x="14" y="247"/>
                </a:lnTo>
                <a:lnTo>
                  <a:pt x="0" y="239"/>
                </a:lnTo>
                <a:lnTo>
                  <a:pt x="16" y="234"/>
                </a:lnTo>
                <a:lnTo>
                  <a:pt x="28" y="229"/>
                </a:lnTo>
                <a:lnTo>
                  <a:pt x="39" y="224"/>
                </a:lnTo>
                <a:lnTo>
                  <a:pt x="32" y="214"/>
                </a:lnTo>
                <a:lnTo>
                  <a:pt x="26" y="206"/>
                </a:lnTo>
                <a:lnTo>
                  <a:pt x="21" y="196"/>
                </a:lnTo>
                <a:lnTo>
                  <a:pt x="16" y="185"/>
                </a:lnTo>
                <a:lnTo>
                  <a:pt x="11" y="172"/>
                </a:lnTo>
                <a:lnTo>
                  <a:pt x="8" y="160"/>
                </a:lnTo>
                <a:lnTo>
                  <a:pt x="7" y="146"/>
                </a:lnTo>
                <a:lnTo>
                  <a:pt x="5" y="133"/>
                </a:lnTo>
                <a:lnTo>
                  <a:pt x="7" y="120"/>
                </a:lnTo>
                <a:lnTo>
                  <a:pt x="8" y="108"/>
                </a:lnTo>
                <a:lnTo>
                  <a:pt x="11" y="94"/>
                </a:lnTo>
                <a:lnTo>
                  <a:pt x="16" y="82"/>
                </a:lnTo>
                <a:lnTo>
                  <a:pt x="21" y="71"/>
                </a:lnTo>
                <a:lnTo>
                  <a:pt x="28" y="59"/>
                </a:lnTo>
                <a:lnTo>
                  <a:pt x="36" y="49"/>
                </a:lnTo>
                <a:lnTo>
                  <a:pt x="44" y="40"/>
                </a:lnTo>
                <a:lnTo>
                  <a:pt x="54" y="30"/>
                </a:lnTo>
                <a:lnTo>
                  <a:pt x="65" y="23"/>
                </a:lnTo>
                <a:lnTo>
                  <a:pt x="76" y="15"/>
                </a:lnTo>
                <a:lnTo>
                  <a:pt x="89" y="9"/>
                </a:lnTo>
                <a:lnTo>
                  <a:pt x="101" y="6"/>
                </a:lnTo>
                <a:lnTo>
                  <a:pt x="113" y="2"/>
                </a:lnTo>
                <a:lnTo>
                  <a:pt x="127" y="0"/>
                </a:lnTo>
                <a:lnTo>
                  <a:pt x="140" y="0"/>
                </a:lnTo>
                <a:lnTo>
                  <a:pt x="150" y="0"/>
                </a:lnTo>
                <a:lnTo>
                  <a:pt x="161" y="1"/>
                </a:lnTo>
                <a:lnTo>
                  <a:pt x="170" y="3"/>
                </a:lnTo>
                <a:lnTo>
                  <a:pt x="180" y="6"/>
                </a:lnTo>
                <a:lnTo>
                  <a:pt x="198" y="12"/>
                </a:lnTo>
                <a:lnTo>
                  <a:pt x="215" y="22"/>
                </a:lnTo>
                <a:lnTo>
                  <a:pt x="230" y="34"/>
                </a:lnTo>
                <a:lnTo>
                  <a:pt x="244" y="48"/>
                </a:lnTo>
                <a:lnTo>
                  <a:pt x="249" y="56"/>
                </a:lnTo>
                <a:lnTo>
                  <a:pt x="255" y="64"/>
                </a:lnTo>
                <a:lnTo>
                  <a:pt x="260" y="74"/>
                </a:lnTo>
                <a:lnTo>
                  <a:pt x="264" y="82"/>
                </a:lnTo>
                <a:lnTo>
                  <a:pt x="269" y="96"/>
                </a:lnTo>
                <a:lnTo>
                  <a:pt x="272" y="109"/>
                </a:lnTo>
                <a:lnTo>
                  <a:pt x="273" y="122"/>
                </a:lnTo>
                <a:lnTo>
                  <a:pt x="275" y="134"/>
                </a:lnTo>
                <a:lnTo>
                  <a:pt x="273" y="148"/>
                </a:lnTo>
                <a:lnTo>
                  <a:pt x="272" y="161"/>
                </a:lnTo>
                <a:lnTo>
                  <a:pt x="269" y="173"/>
                </a:lnTo>
                <a:lnTo>
                  <a:pt x="264" y="185"/>
                </a:lnTo>
                <a:lnTo>
                  <a:pt x="259" y="197"/>
                </a:lnTo>
                <a:lnTo>
                  <a:pt x="252" y="208"/>
                </a:lnTo>
                <a:lnTo>
                  <a:pt x="244" y="218"/>
                </a:lnTo>
                <a:lnTo>
                  <a:pt x="236" y="229"/>
                </a:lnTo>
                <a:lnTo>
                  <a:pt x="226" y="237"/>
                </a:lnTo>
                <a:lnTo>
                  <a:pt x="215" y="245"/>
                </a:lnTo>
                <a:lnTo>
                  <a:pt x="204" y="252"/>
                </a:lnTo>
                <a:lnTo>
                  <a:pt x="192" y="258"/>
                </a:lnTo>
                <a:lnTo>
                  <a:pt x="185" y="260"/>
                </a:lnTo>
                <a:lnTo>
                  <a:pt x="168" y="267"/>
                </a:lnTo>
                <a:lnTo>
                  <a:pt x="152" y="271"/>
                </a:lnTo>
                <a:lnTo>
                  <a:pt x="134" y="274"/>
                </a:lnTo>
                <a:lnTo>
                  <a:pt x="117" y="275"/>
                </a:lnTo>
                <a:close/>
              </a:path>
            </a:pathLst>
          </a:custGeom>
          <a:solidFill>
            <a:schemeClr val="bg1">
              <a:lumMod val="50000"/>
            </a:schemeClr>
          </a:solidFill>
          <a:ln w="38100">
            <a:solidFill>
              <a:srgbClr val="F7F7F7"/>
            </a:solidFill>
            <a:round/>
            <a:headEnd/>
            <a:tailEnd/>
          </a:ln>
        </p:spPr>
        <p:txBody>
          <a:bodyPr anchor="ctr" anchorCtr="1"/>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lang="fr-FR" altLang="zh-CN" sz="2400" dirty="0">
                <a:solidFill>
                  <a:srgbClr val="071F65"/>
                </a:solidFill>
                <a:latin typeface="Arial Black"/>
                <a:ea typeface="微软雅黑" panose="020B0503020204020204" pitchFamily="34" charset="-122"/>
              </a:rPr>
              <a:t>D</a:t>
            </a:r>
            <a:endParaRPr kumimoji="0" lang="fr-FR" altLang="zh-CN" sz="2400" b="0" i="0" u="none" strike="noStrike" kern="1200" cap="none" spc="0" normalizeH="0" baseline="0" noProof="0" dirty="0">
              <a:ln>
                <a:noFill/>
              </a:ln>
              <a:solidFill>
                <a:srgbClr val="071F65"/>
              </a:solidFill>
              <a:effectLst/>
              <a:uLnTx/>
              <a:uFillTx/>
              <a:latin typeface="Arial Black"/>
              <a:ea typeface="微软雅黑" panose="020B0503020204020204" pitchFamily="34" charset="-122"/>
              <a:cs typeface="+mn-cs"/>
            </a:endParaRPr>
          </a:p>
        </p:txBody>
      </p:sp>
      <p:sp>
        <p:nvSpPr>
          <p:cNvPr id="6" name="Freeform 185"/>
          <p:cNvSpPr>
            <a:spLocks/>
          </p:cNvSpPr>
          <p:nvPr/>
        </p:nvSpPr>
        <p:spPr bwMode="auto">
          <a:xfrm flipH="1">
            <a:off x="7527926" y="2212977"/>
            <a:ext cx="501650" cy="1246187"/>
          </a:xfrm>
          <a:custGeom>
            <a:avLst/>
            <a:gdLst>
              <a:gd name="T0" fmla="*/ 2147483646 w 283"/>
              <a:gd name="T1" fmla="*/ 2147483646 h 702"/>
              <a:gd name="T2" fmla="*/ 2147483646 w 283"/>
              <a:gd name="T3" fmla="*/ 2147483646 h 702"/>
              <a:gd name="T4" fmla="*/ 2147483646 w 283"/>
              <a:gd name="T5" fmla="*/ 2147483646 h 702"/>
              <a:gd name="T6" fmla="*/ 2147483646 w 283"/>
              <a:gd name="T7" fmla="*/ 2147483646 h 702"/>
              <a:gd name="T8" fmla="*/ 2147483646 w 283"/>
              <a:gd name="T9" fmla="*/ 2147483646 h 702"/>
              <a:gd name="T10" fmla="*/ 2147483646 w 283"/>
              <a:gd name="T11" fmla="*/ 2147483646 h 702"/>
              <a:gd name="T12" fmla="*/ 2147483646 w 283"/>
              <a:gd name="T13" fmla="*/ 2147483646 h 702"/>
              <a:gd name="T14" fmla="*/ 2147483646 w 283"/>
              <a:gd name="T15" fmla="*/ 2147483646 h 702"/>
              <a:gd name="T16" fmla="*/ 2147483646 w 283"/>
              <a:gd name="T17" fmla="*/ 2147483646 h 702"/>
              <a:gd name="T18" fmla="*/ 2147483646 w 283"/>
              <a:gd name="T19" fmla="*/ 2147483646 h 702"/>
              <a:gd name="T20" fmla="*/ 2147483646 w 283"/>
              <a:gd name="T21" fmla="*/ 2147483646 h 702"/>
              <a:gd name="T22" fmla="*/ 2147483646 w 283"/>
              <a:gd name="T23" fmla="*/ 2147483646 h 702"/>
              <a:gd name="T24" fmla="*/ 2147483646 w 283"/>
              <a:gd name="T25" fmla="*/ 2147483646 h 702"/>
              <a:gd name="T26" fmla="*/ 2147483646 w 283"/>
              <a:gd name="T27" fmla="*/ 2147483646 h 702"/>
              <a:gd name="T28" fmla="*/ 2147483646 w 283"/>
              <a:gd name="T29" fmla="*/ 2147483646 h 702"/>
              <a:gd name="T30" fmla="*/ 2147483646 w 283"/>
              <a:gd name="T31" fmla="*/ 2147483646 h 702"/>
              <a:gd name="T32" fmla="*/ 2147483646 w 283"/>
              <a:gd name="T33" fmla="*/ 2147483646 h 702"/>
              <a:gd name="T34" fmla="*/ 2147483646 w 283"/>
              <a:gd name="T35" fmla="*/ 0 h 702"/>
              <a:gd name="T36" fmla="*/ 2147483646 w 283"/>
              <a:gd name="T37" fmla="*/ 2147483646 h 702"/>
              <a:gd name="T38" fmla="*/ 2147483646 w 283"/>
              <a:gd name="T39" fmla="*/ 2147483646 h 702"/>
              <a:gd name="T40" fmla="*/ 2147483646 w 283"/>
              <a:gd name="T41" fmla="*/ 2147483646 h 702"/>
              <a:gd name="T42" fmla="*/ 2147483646 w 283"/>
              <a:gd name="T43" fmla="*/ 2147483646 h 702"/>
              <a:gd name="T44" fmla="*/ 2147483646 w 283"/>
              <a:gd name="T45" fmla="*/ 2147483646 h 702"/>
              <a:gd name="T46" fmla="*/ 0 w 283"/>
              <a:gd name="T47" fmla="*/ 2147483646 h 702"/>
              <a:gd name="T48" fmla="*/ 0 w 283"/>
              <a:gd name="T49" fmla="*/ 2147483646 h 702"/>
              <a:gd name="T50" fmla="*/ 2147483646 w 283"/>
              <a:gd name="T51" fmla="*/ 2147483646 h 702"/>
              <a:gd name="T52" fmla="*/ 2147483646 w 283"/>
              <a:gd name="T53" fmla="*/ 2147483646 h 702"/>
              <a:gd name="T54" fmla="*/ 2147483646 w 283"/>
              <a:gd name="T55" fmla="*/ 2147483646 h 702"/>
              <a:gd name="T56" fmla="*/ 2147483646 w 283"/>
              <a:gd name="T57" fmla="*/ 2147483646 h 702"/>
              <a:gd name="T58" fmla="*/ 2147483646 w 283"/>
              <a:gd name="T59" fmla="*/ 2147483646 h 702"/>
              <a:gd name="T60" fmla="*/ 2147483646 w 283"/>
              <a:gd name="T61" fmla="*/ 2147483646 h 702"/>
              <a:gd name="T62" fmla="*/ 2147483646 w 283"/>
              <a:gd name="T63" fmla="*/ 2147483646 h 702"/>
              <a:gd name="T64" fmla="*/ 2147483646 w 283"/>
              <a:gd name="T65" fmla="*/ 2147483646 h 702"/>
              <a:gd name="T66" fmla="*/ 2147483646 w 283"/>
              <a:gd name="T67" fmla="*/ 2147483646 h 702"/>
              <a:gd name="T68" fmla="*/ 2147483646 w 283"/>
              <a:gd name="T69" fmla="*/ 2147483646 h 702"/>
              <a:gd name="T70" fmla="*/ 2147483646 w 283"/>
              <a:gd name="T71" fmla="*/ 2147483646 h 702"/>
              <a:gd name="T72" fmla="*/ 2147483646 w 283"/>
              <a:gd name="T73" fmla="*/ 2147483646 h 702"/>
              <a:gd name="T74" fmla="*/ 2147483646 w 283"/>
              <a:gd name="T75" fmla="*/ 2147483646 h 702"/>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83" h="702">
                <a:moveTo>
                  <a:pt x="283" y="667"/>
                </a:moveTo>
                <a:lnTo>
                  <a:pt x="283" y="667"/>
                </a:lnTo>
                <a:lnTo>
                  <a:pt x="261" y="650"/>
                </a:lnTo>
                <a:lnTo>
                  <a:pt x="242" y="633"/>
                </a:lnTo>
                <a:lnTo>
                  <a:pt x="222" y="613"/>
                </a:lnTo>
                <a:lnTo>
                  <a:pt x="205" y="594"/>
                </a:lnTo>
                <a:lnTo>
                  <a:pt x="188" y="573"/>
                </a:lnTo>
                <a:lnTo>
                  <a:pt x="174" y="551"/>
                </a:lnTo>
                <a:lnTo>
                  <a:pt x="159" y="528"/>
                </a:lnTo>
                <a:lnTo>
                  <a:pt x="147" y="505"/>
                </a:lnTo>
                <a:lnTo>
                  <a:pt x="135" y="480"/>
                </a:lnTo>
                <a:lnTo>
                  <a:pt x="125" y="456"/>
                </a:lnTo>
                <a:lnTo>
                  <a:pt x="118" y="429"/>
                </a:lnTo>
                <a:lnTo>
                  <a:pt x="111" y="403"/>
                </a:lnTo>
                <a:lnTo>
                  <a:pt x="106" y="376"/>
                </a:lnTo>
                <a:lnTo>
                  <a:pt x="102" y="349"/>
                </a:lnTo>
                <a:lnTo>
                  <a:pt x="101" y="320"/>
                </a:lnTo>
                <a:lnTo>
                  <a:pt x="101" y="292"/>
                </a:lnTo>
                <a:lnTo>
                  <a:pt x="102" y="268"/>
                </a:lnTo>
                <a:lnTo>
                  <a:pt x="105" y="243"/>
                </a:lnTo>
                <a:lnTo>
                  <a:pt x="108" y="220"/>
                </a:lnTo>
                <a:lnTo>
                  <a:pt x="114" y="197"/>
                </a:lnTo>
                <a:lnTo>
                  <a:pt x="120" y="174"/>
                </a:lnTo>
                <a:lnTo>
                  <a:pt x="128" y="152"/>
                </a:lnTo>
                <a:lnTo>
                  <a:pt x="136" y="131"/>
                </a:lnTo>
                <a:lnTo>
                  <a:pt x="146" y="110"/>
                </a:lnTo>
                <a:lnTo>
                  <a:pt x="135" y="99"/>
                </a:lnTo>
                <a:lnTo>
                  <a:pt x="127" y="87"/>
                </a:lnTo>
                <a:lnTo>
                  <a:pt x="118" y="74"/>
                </a:lnTo>
                <a:lnTo>
                  <a:pt x="111" y="60"/>
                </a:lnTo>
                <a:lnTo>
                  <a:pt x="106" y="46"/>
                </a:lnTo>
                <a:lnTo>
                  <a:pt x="101" y="31"/>
                </a:lnTo>
                <a:lnTo>
                  <a:pt x="99" y="15"/>
                </a:lnTo>
                <a:lnTo>
                  <a:pt x="97" y="0"/>
                </a:lnTo>
                <a:lnTo>
                  <a:pt x="77" y="32"/>
                </a:lnTo>
                <a:lnTo>
                  <a:pt x="59" y="65"/>
                </a:lnTo>
                <a:lnTo>
                  <a:pt x="43" y="100"/>
                </a:lnTo>
                <a:lnTo>
                  <a:pt x="28" y="137"/>
                </a:lnTo>
                <a:lnTo>
                  <a:pt x="17" y="174"/>
                </a:lnTo>
                <a:lnTo>
                  <a:pt x="12" y="194"/>
                </a:lnTo>
                <a:lnTo>
                  <a:pt x="9" y="213"/>
                </a:lnTo>
                <a:lnTo>
                  <a:pt x="5" y="234"/>
                </a:lnTo>
                <a:lnTo>
                  <a:pt x="3" y="253"/>
                </a:lnTo>
                <a:lnTo>
                  <a:pt x="2" y="274"/>
                </a:lnTo>
                <a:lnTo>
                  <a:pt x="0" y="294"/>
                </a:lnTo>
                <a:lnTo>
                  <a:pt x="0" y="323"/>
                </a:lnTo>
                <a:lnTo>
                  <a:pt x="2" y="353"/>
                </a:lnTo>
                <a:lnTo>
                  <a:pt x="4" y="382"/>
                </a:lnTo>
                <a:lnTo>
                  <a:pt x="9" y="411"/>
                </a:lnTo>
                <a:lnTo>
                  <a:pt x="15" y="439"/>
                </a:lnTo>
                <a:lnTo>
                  <a:pt x="22" y="465"/>
                </a:lnTo>
                <a:lnTo>
                  <a:pt x="31" y="492"/>
                </a:lnTo>
                <a:lnTo>
                  <a:pt x="40" y="519"/>
                </a:lnTo>
                <a:lnTo>
                  <a:pt x="51" y="544"/>
                </a:lnTo>
                <a:lnTo>
                  <a:pt x="65" y="570"/>
                </a:lnTo>
                <a:lnTo>
                  <a:pt x="78" y="593"/>
                </a:lnTo>
                <a:lnTo>
                  <a:pt x="93" y="617"/>
                </a:lnTo>
                <a:lnTo>
                  <a:pt x="110" y="639"/>
                </a:lnTo>
                <a:lnTo>
                  <a:pt x="127" y="661"/>
                </a:lnTo>
                <a:lnTo>
                  <a:pt x="145" y="681"/>
                </a:lnTo>
                <a:lnTo>
                  <a:pt x="163" y="702"/>
                </a:lnTo>
                <a:lnTo>
                  <a:pt x="176" y="693"/>
                </a:lnTo>
                <a:lnTo>
                  <a:pt x="188" y="686"/>
                </a:lnTo>
                <a:lnTo>
                  <a:pt x="202" y="680"/>
                </a:lnTo>
                <a:lnTo>
                  <a:pt x="216" y="674"/>
                </a:lnTo>
                <a:lnTo>
                  <a:pt x="231" y="670"/>
                </a:lnTo>
                <a:lnTo>
                  <a:pt x="245" y="668"/>
                </a:lnTo>
                <a:lnTo>
                  <a:pt x="261" y="667"/>
                </a:lnTo>
                <a:lnTo>
                  <a:pt x="277" y="665"/>
                </a:lnTo>
                <a:lnTo>
                  <a:pt x="283" y="667"/>
                </a:lnTo>
                <a:close/>
              </a:path>
            </a:pathLst>
          </a:custGeom>
          <a:solidFill>
            <a:schemeClr val="bg1">
              <a:lumMod val="50000"/>
              <a:alpha val="80000"/>
            </a:schemeClr>
          </a:solidFill>
          <a:ln w="9525">
            <a:solidFill>
              <a:schemeClr val="bg1"/>
            </a:solidFill>
            <a:round/>
            <a:headEnd/>
            <a:tailEnd/>
          </a:ln>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3D3F41"/>
              </a:solidFill>
              <a:effectLst/>
              <a:uLnTx/>
              <a:uFillTx/>
              <a:latin typeface="Arial"/>
              <a:ea typeface="微软雅黑"/>
              <a:cs typeface="+mn-cs"/>
            </a:endParaRPr>
          </a:p>
        </p:txBody>
      </p:sp>
      <p:sp>
        <p:nvSpPr>
          <p:cNvPr id="7" name="Ellipse 28"/>
          <p:cNvSpPr/>
          <p:nvPr/>
        </p:nvSpPr>
        <p:spPr>
          <a:xfrm>
            <a:off x="4351340" y="1947863"/>
            <a:ext cx="1563687" cy="1562100"/>
          </a:xfrm>
          <a:prstGeom prst="ellipse">
            <a:avLst/>
          </a:prstGeom>
          <a:solidFill>
            <a:srgbClr val="F7F7F7">
              <a:alpha val="80000"/>
            </a:srgbClr>
          </a:solidFill>
          <a:ln w="76200">
            <a:solidFill>
              <a:srgbClr val="071F65"/>
            </a:solidFill>
          </a:ln>
        </p:spPr>
        <p:txBody>
          <a:bodyPr anchor="ctr" anchorCtr="1"/>
          <a:lstStyle/>
          <a:p>
            <a:r>
              <a:rPr lang="zh-CN" altLang="en-US" sz="2400" dirty="0">
                <a:solidFill>
                  <a:srgbClr val="333333"/>
                </a:solidFill>
                <a:latin typeface="Arial" panose="020B0604020202020204" pitchFamily="34" charset="0"/>
              </a:rPr>
              <a:t>感知層</a:t>
            </a:r>
          </a:p>
        </p:txBody>
      </p:sp>
      <p:sp>
        <p:nvSpPr>
          <p:cNvPr id="8" name="Freeform 95"/>
          <p:cNvSpPr>
            <a:spLocks/>
          </p:cNvSpPr>
          <p:nvPr/>
        </p:nvSpPr>
        <p:spPr bwMode="auto">
          <a:xfrm flipH="1">
            <a:off x="4351339" y="1882777"/>
            <a:ext cx="487362" cy="490537"/>
          </a:xfrm>
          <a:custGeom>
            <a:avLst/>
            <a:gdLst>
              <a:gd name="T0" fmla="*/ 2147483646 w 275"/>
              <a:gd name="T1" fmla="*/ 2147483646 h 275"/>
              <a:gd name="T2" fmla="*/ 2147483646 w 275"/>
              <a:gd name="T3" fmla="*/ 2147483646 h 275"/>
              <a:gd name="T4" fmla="*/ 2147483646 w 275"/>
              <a:gd name="T5" fmla="*/ 2147483646 h 275"/>
              <a:gd name="T6" fmla="*/ 2147483646 w 275"/>
              <a:gd name="T7" fmla="*/ 2147483646 h 275"/>
              <a:gd name="T8" fmla="*/ 0 w 275"/>
              <a:gd name="T9" fmla="*/ 2147483646 h 275"/>
              <a:gd name="T10" fmla="*/ 2147483646 w 275"/>
              <a:gd name="T11" fmla="*/ 2147483646 h 275"/>
              <a:gd name="T12" fmla="*/ 2147483646 w 275"/>
              <a:gd name="T13" fmla="*/ 2147483646 h 275"/>
              <a:gd name="T14" fmla="*/ 2147483646 w 275"/>
              <a:gd name="T15" fmla="*/ 2147483646 h 275"/>
              <a:gd name="T16" fmla="*/ 2147483646 w 275"/>
              <a:gd name="T17" fmla="*/ 2147483646 h 275"/>
              <a:gd name="T18" fmla="*/ 2147483646 w 275"/>
              <a:gd name="T19" fmla="*/ 2147483646 h 275"/>
              <a:gd name="T20" fmla="*/ 2147483646 w 275"/>
              <a:gd name="T21" fmla="*/ 2147483646 h 275"/>
              <a:gd name="T22" fmla="*/ 2147483646 w 275"/>
              <a:gd name="T23" fmla="*/ 2147483646 h 275"/>
              <a:gd name="T24" fmla="*/ 2147483646 w 275"/>
              <a:gd name="T25" fmla="*/ 2147483646 h 275"/>
              <a:gd name="T26" fmla="*/ 2147483646 w 275"/>
              <a:gd name="T27" fmla="*/ 2147483646 h 275"/>
              <a:gd name="T28" fmla="*/ 2147483646 w 275"/>
              <a:gd name="T29" fmla="*/ 2147483646 h 275"/>
              <a:gd name="T30" fmla="*/ 2147483646 w 275"/>
              <a:gd name="T31" fmla="*/ 2147483646 h 275"/>
              <a:gd name="T32" fmla="*/ 2147483646 w 275"/>
              <a:gd name="T33" fmla="*/ 2147483646 h 275"/>
              <a:gd name="T34" fmla="*/ 2147483646 w 275"/>
              <a:gd name="T35" fmla="*/ 2147483646 h 275"/>
              <a:gd name="T36" fmla="*/ 2147483646 w 275"/>
              <a:gd name="T37" fmla="*/ 2147483646 h 275"/>
              <a:gd name="T38" fmla="*/ 2147483646 w 275"/>
              <a:gd name="T39" fmla="*/ 0 h 275"/>
              <a:gd name="T40" fmla="*/ 2147483646 w 275"/>
              <a:gd name="T41" fmla="*/ 0 h 275"/>
              <a:gd name="T42" fmla="*/ 2147483646 w 275"/>
              <a:gd name="T43" fmla="*/ 2147483646 h 275"/>
              <a:gd name="T44" fmla="*/ 2147483646 w 275"/>
              <a:gd name="T45" fmla="*/ 2147483646 h 275"/>
              <a:gd name="T46" fmla="*/ 2147483646 w 275"/>
              <a:gd name="T47" fmla="*/ 2147483646 h 275"/>
              <a:gd name="T48" fmla="*/ 2147483646 w 275"/>
              <a:gd name="T49" fmla="*/ 2147483646 h 275"/>
              <a:gd name="T50" fmla="*/ 2147483646 w 275"/>
              <a:gd name="T51" fmla="*/ 2147483646 h 275"/>
              <a:gd name="T52" fmla="*/ 2147483646 w 275"/>
              <a:gd name="T53" fmla="*/ 2147483646 h 275"/>
              <a:gd name="T54" fmla="*/ 2147483646 w 275"/>
              <a:gd name="T55" fmla="*/ 2147483646 h 275"/>
              <a:gd name="T56" fmla="*/ 2147483646 w 275"/>
              <a:gd name="T57" fmla="*/ 2147483646 h 275"/>
              <a:gd name="T58" fmla="*/ 2147483646 w 275"/>
              <a:gd name="T59" fmla="*/ 2147483646 h 275"/>
              <a:gd name="T60" fmla="*/ 2147483646 w 275"/>
              <a:gd name="T61" fmla="*/ 2147483646 h 275"/>
              <a:gd name="T62" fmla="*/ 2147483646 w 275"/>
              <a:gd name="T63" fmla="*/ 2147483646 h 275"/>
              <a:gd name="T64" fmla="*/ 2147483646 w 275"/>
              <a:gd name="T65" fmla="*/ 2147483646 h 275"/>
              <a:gd name="T66" fmla="*/ 2147483646 w 275"/>
              <a:gd name="T67" fmla="*/ 2147483646 h 275"/>
              <a:gd name="T68" fmla="*/ 2147483646 w 275"/>
              <a:gd name="T69" fmla="*/ 2147483646 h 275"/>
              <a:gd name="T70" fmla="*/ 2147483646 w 275"/>
              <a:gd name="T71" fmla="*/ 2147483646 h 275"/>
              <a:gd name="T72" fmla="*/ 2147483646 w 275"/>
              <a:gd name="T73" fmla="*/ 2147483646 h 275"/>
              <a:gd name="T74" fmla="*/ 2147483646 w 275"/>
              <a:gd name="T75" fmla="*/ 2147483646 h 275"/>
              <a:gd name="T76" fmla="*/ 2147483646 w 275"/>
              <a:gd name="T77" fmla="*/ 2147483646 h 275"/>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275"/>
              <a:gd name="T118" fmla="*/ 0 h 275"/>
              <a:gd name="T119" fmla="*/ 275 w 275"/>
              <a:gd name="T120" fmla="*/ 275 h 275"/>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275" h="275">
                <a:moveTo>
                  <a:pt x="117" y="275"/>
                </a:moveTo>
                <a:lnTo>
                  <a:pt x="117" y="275"/>
                </a:lnTo>
                <a:lnTo>
                  <a:pt x="96" y="274"/>
                </a:lnTo>
                <a:lnTo>
                  <a:pt x="77" y="271"/>
                </a:lnTo>
                <a:lnTo>
                  <a:pt x="60" y="267"/>
                </a:lnTo>
                <a:lnTo>
                  <a:pt x="45" y="262"/>
                </a:lnTo>
                <a:lnTo>
                  <a:pt x="32" y="257"/>
                </a:lnTo>
                <a:lnTo>
                  <a:pt x="24" y="252"/>
                </a:lnTo>
                <a:lnTo>
                  <a:pt x="14" y="247"/>
                </a:lnTo>
                <a:lnTo>
                  <a:pt x="0" y="239"/>
                </a:lnTo>
                <a:lnTo>
                  <a:pt x="16" y="234"/>
                </a:lnTo>
                <a:lnTo>
                  <a:pt x="28" y="229"/>
                </a:lnTo>
                <a:lnTo>
                  <a:pt x="39" y="224"/>
                </a:lnTo>
                <a:lnTo>
                  <a:pt x="32" y="214"/>
                </a:lnTo>
                <a:lnTo>
                  <a:pt x="26" y="206"/>
                </a:lnTo>
                <a:lnTo>
                  <a:pt x="21" y="196"/>
                </a:lnTo>
                <a:lnTo>
                  <a:pt x="16" y="185"/>
                </a:lnTo>
                <a:lnTo>
                  <a:pt x="11" y="172"/>
                </a:lnTo>
                <a:lnTo>
                  <a:pt x="8" y="160"/>
                </a:lnTo>
                <a:lnTo>
                  <a:pt x="7" y="146"/>
                </a:lnTo>
                <a:lnTo>
                  <a:pt x="5" y="133"/>
                </a:lnTo>
                <a:lnTo>
                  <a:pt x="7" y="120"/>
                </a:lnTo>
                <a:lnTo>
                  <a:pt x="8" y="108"/>
                </a:lnTo>
                <a:lnTo>
                  <a:pt x="11" y="94"/>
                </a:lnTo>
                <a:lnTo>
                  <a:pt x="16" y="82"/>
                </a:lnTo>
                <a:lnTo>
                  <a:pt x="21" y="71"/>
                </a:lnTo>
                <a:lnTo>
                  <a:pt x="28" y="59"/>
                </a:lnTo>
                <a:lnTo>
                  <a:pt x="36" y="49"/>
                </a:lnTo>
                <a:lnTo>
                  <a:pt x="44" y="40"/>
                </a:lnTo>
                <a:lnTo>
                  <a:pt x="54" y="30"/>
                </a:lnTo>
                <a:lnTo>
                  <a:pt x="65" y="23"/>
                </a:lnTo>
                <a:lnTo>
                  <a:pt x="76" y="15"/>
                </a:lnTo>
                <a:lnTo>
                  <a:pt x="89" y="9"/>
                </a:lnTo>
                <a:lnTo>
                  <a:pt x="101" y="6"/>
                </a:lnTo>
                <a:lnTo>
                  <a:pt x="113" y="2"/>
                </a:lnTo>
                <a:lnTo>
                  <a:pt x="127" y="0"/>
                </a:lnTo>
                <a:lnTo>
                  <a:pt x="140" y="0"/>
                </a:lnTo>
                <a:lnTo>
                  <a:pt x="150" y="0"/>
                </a:lnTo>
                <a:lnTo>
                  <a:pt x="161" y="1"/>
                </a:lnTo>
                <a:lnTo>
                  <a:pt x="170" y="3"/>
                </a:lnTo>
                <a:lnTo>
                  <a:pt x="180" y="6"/>
                </a:lnTo>
                <a:lnTo>
                  <a:pt x="198" y="12"/>
                </a:lnTo>
                <a:lnTo>
                  <a:pt x="215" y="22"/>
                </a:lnTo>
                <a:lnTo>
                  <a:pt x="230" y="34"/>
                </a:lnTo>
                <a:lnTo>
                  <a:pt x="244" y="48"/>
                </a:lnTo>
                <a:lnTo>
                  <a:pt x="249" y="56"/>
                </a:lnTo>
                <a:lnTo>
                  <a:pt x="255" y="64"/>
                </a:lnTo>
                <a:lnTo>
                  <a:pt x="260" y="74"/>
                </a:lnTo>
                <a:lnTo>
                  <a:pt x="264" y="82"/>
                </a:lnTo>
                <a:lnTo>
                  <a:pt x="269" y="96"/>
                </a:lnTo>
                <a:lnTo>
                  <a:pt x="272" y="109"/>
                </a:lnTo>
                <a:lnTo>
                  <a:pt x="273" y="122"/>
                </a:lnTo>
                <a:lnTo>
                  <a:pt x="275" y="134"/>
                </a:lnTo>
                <a:lnTo>
                  <a:pt x="273" y="148"/>
                </a:lnTo>
                <a:lnTo>
                  <a:pt x="272" y="161"/>
                </a:lnTo>
                <a:lnTo>
                  <a:pt x="269" y="173"/>
                </a:lnTo>
                <a:lnTo>
                  <a:pt x="264" y="185"/>
                </a:lnTo>
                <a:lnTo>
                  <a:pt x="259" y="197"/>
                </a:lnTo>
                <a:lnTo>
                  <a:pt x="252" y="208"/>
                </a:lnTo>
                <a:lnTo>
                  <a:pt x="244" y="218"/>
                </a:lnTo>
                <a:lnTo>
                  <a:pt x="236" y="229"/>
                </a:lnTo>
                <a:lnTo>
                  <a:pt x="226" y="237"/>
                </a:lnTo>
                <a:lnTo>
                  <a:pt x="215" y="245"/>
                </a:lnTo>
                <a:lnTo>
                  <a:pt x="204" y="252"/>
                </a:lnTo>
                <a:lnTo>
                  <a:pt x="192" y="258"/>
                </a:lnTo>
                <a:lnTo>
                  <a:pt x="185" y="260"/>
                </a:lnTo>
                <a:lnTo>
                  <a:pt x="168" y="267"/>
                </a:lnTo>
                <a:lnTo>
                  <a:pt x="152" y="271"/>
                </a:lnTo>
                <a:lnTo>
                  <a:pt x="134" y="274"/>
                </a:lnTo>
                <a:lnTo>
                  <a:pt x="117" y="275"/>
                </a:lnTo>
                <a:close/>
              </a:path>
            </a:pathLst>
          </a:custGeom>
          <a:solidFill>
            <a:srgbClr val="071F65"/>
          </a:solidFill>
          <a:ln w="38100">
            <a:solidFill>
              <a:srgbClr val="F7F7F7"/>
            </a:solidFill>
            <a:round/>
            <a:headEnd/>
            <a:tailEnd/>
          </a:ln>
        </p:spPr>
        <p:txBody>
          <a:bodyPr anchor="ctr" anchorCtr="1"/>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lang="fr-FR" altLang="zh-CN" sz="2400" dirty="0">
                <a:solidFill>
                  <a:srgbClr val="FFFFFF"/>
                </a:solidFill>
                <a:latin typeface="Arial Black"/>
                <a:ea typeface="微软雅黑" panose="020B0503020204020204" pitchFamily="34" charset="-122"/>
              </a:rPr>
              <a:t>K</a:t>
            </a:r>
            <a:endParaRPr kumimoji="0" lang="fr-FR" altLang="zh-CN" sz="2400" b="0" i="0" u="none" strike="noStrike" kern="1200" cap="none" spc="0" normalizeH="0" baseline="0" noProof="0" dirty="0">
              <a:ln>
                <a:noFill/>
              </a:ln>
              <a:solidFill>
                <a:srgbClr val="FFFFFF"/>
              </a:solidFill>
              <a:effectLst/>
              <a:uLnTx/>
              <a:uFillTx/>
              <a:latin typeface="Arial Black"/>
              <a:ea typeface="微软雅黑" panose="020B0503020204020204" pitchFamily="34" charset="-122"/>
              <a:cs typeface="+mn-cs"/>
            </a:endParaRPr>
          </a:p>
        </p:txBody>
      </p:sp>
      <p:sp>
        <p:nvSpPr>
          <p:cNvPr id="9" name="Freeform 185"/>
          <p:cNvSpPr>
            <a:spLocks/>
          </p:cNvSpPr>
          <p:nvPr/>
        </p:nvSpPr>
        <p:spPr bwMode="auto">
          <a:xfrm>
            <a:off x="4094164" y="2212977"/>
            <a:ext cx="501650" cy="1246187"/>
          </a:xfrm>
          <a:custGeom>
            <a:avLst/>
            <a:gdLst>
              <a:gd name="T0" fmla="*/ 2147483646 w 283"/>
              <a:gd name="T1" fmla="*/ 2147483646 h 702"/>
              <a:gd name="T2" fmla="*/ 2147483646 w 283"/>
              <a:gd name="T3" fmla="*/ 2147483646 h 702"/>
              <a:gd name="T4" fmla="*/ 2147483646 w 283"/>
              <a:gd name="T5" fmla="*/ 2147483646 h 702"/>
              <a:gd name="T6" fmla="*/ 2147483646 w 283"/>
              <a:gd name="T7" fmla="*/ 2147483646 h 702"/>
              <a:gd name="T8" fmla="*/ 2147483646 w 283"/>
              <a:gd name="T9" fmla="*/ 2147483646 h 702"/>
              <a:gd name="T10" fmla="*/ 2147483646 w 283"/>
              <a:gd name="T11" fmla="*/ 2147483646 h 702"/>
              <a:gd name="T12" fmla="*/ 2147483646 w 283"/>
              <a:gd name="T13" fmla="*/ 2147483646 h 702"/>
              <a:gd name="T14" fmla="*/ 2147483646 w 283"/>
              <a:gd name="T15" fmla="*/ 2147483646 h 702"/>
              <a:gd name="T16" fmla="*/ 2147483646 w 283"/>
              <a:gd name="T17" fmla="*/ 2147483646 h 702"/>
              <a:gd name="T18" fmla="*/ 2147483646 w 283"/>
              <a:gd name="T19" fmla="*/ 2147483646 h 702"/>
              <a:gd name="T20" fmla="*/ 2147483646 w 283"/>
              <a:gd name="T21" fmla="*/ 2147483646 h 702"/>
              <a:gd name="T22" fmla="*/ 2147483646 w 283"/>
              <a:gd name="T23" fmla="*/ 2147483646 h 702"/>
              <a:gd name="T24" fmla="*/ 2147483646 w 283"/>
              <a:gd name="T25" fmla="*/ 2147483646 h 702"/>
              <a:gd name="T26" fmla="*/ 2147483646 w 283"/>
              <a:gd name="T27" fmla="*/ 2147483646 h 702"/>
              <a:gd name="T28" fmla="*/ 2147483646 w 283"/>
              <a:gd name="T29" fmla="*/ 2147483646 h 702"/>
              <a:gd name="T30" fmla="*/ 2147483646 w 283"/>
              <a:gd name="T31" fmla="*/ 2147483646 h 702"/>
              <a:gd name="T32" fmla="*/ 2147483646 w 283"/>
              <a:gd name="T33" fmla="*/ 2147483646 h 702"/>
              <a:gd name="T34" fmla="*/ 2147483646 w 283"/>
              <a:gd name="T35" fmla="*/ 0 h 702"/>
              <a:gd name="T36" fmla="*/ 2147483646 w 283"/>
              <a:gd name="T37" fmla="*/ 2147483646 h 702"/>
              <a:gd name="T38" fmla="*/ 2147483646 w 283"/>
              <a:gd name="T39" fmla="*/ 2147483646 h 702"/>
              <a:gd name="T40" fmla="*/ 2147483646 w 283"/>
              <a:gd name="T41" fmla="*/ 2147483646 h 702"/>
              <a:gd name="T42" fmla="*/ 2147483646 w 283"/>
              <a:gd name="T43" fmla="*/ 2147483646 h 702"/>
              <a:gd name="T44" fmla="*/ 2147483646 w 283"/>
              <a:gd name="T45" fmla="*/ 2147483646 h 702"/>
              <a:gd name="T46" fmla="*/ 0 w 283"/>
              <a:gd name="T47" fmla="*/ 2147483646 h 702"/>
              <a:gd name="T48" fmla="*/ 0 w 283"/>
              <a:gd name="T49" fmla="*/ 2147483646 h 702"/>
              <a:gd name="T50" fmla="*/ 2147483646 w 283"/>
              <a:gd name="T51" fmla="*/ 2147483646 h 702"/>
              <a:gd name="T52" fmla="*/ 2147483646 w 283"/>
              <a:gd name="T53" fmla="*/ 2147483646 h 702"/>
              <a:gd name="T54" fmla="*/ 2147483646 w 283"/>
              <a:gd name="T55" fmla="*/ 2147483646 h 702"/>
              <a:gd name="T56" fmla="*/ 2147483646 w 283"/>
              <a:gd name="T57" fmla="*/ 2147483646 h 702"/>
              <a:gd name="T58" fmla="*/ 2147483646 w 283"/>
              <a:gd name="T59" fmla="*/ 2147483646 h 702"/>
              <a:gd name="T60" fmla="*/ 2147483646 w 283"/>
              <a:gd name="T61" fmla="*/ 2147483646 h 702"/>
              <a:gd name="T62" fmla="*/ 2147483646 w 283"/>
              <a:gd name="T63" fmla="*/ 2147483646 h 702"/>
              <a:gd name="T64" fmla="*/ 2147483646 w 283"/>
              <a:gd name="T65" fmla="*/ 2147483646 h 702"/>
              <a:gd name="T66" fmla="*/ 2147483646 w 283"/>
              <a:gd name="T67" fmla="*/ 2147483646 h 702"/>
              <a:gd name="T68" fmla="*/ 2147483646 w 283"/>
              <a:gd name="T69" fmla="*/ 2147483646 h 702"/>
              <a:gd name="T70" fmla="*/ 2147483646 w 283"/>
              <a:gd name="T71" fmla="*/ 2147483646 h 702"/>
              <a:gd name="T72" fmla="*/ 2147483646 w 283"/>
              <a:gd name="T73" fmla="*/ 2147483646 h 702"/>
              <a:gd name="T74" fmla="*/ 2147483646 w 283"/>
              <a:gd name="T75" fmla="*/ 2147483646 h 702"/>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83" h="702">
                <a:moveTo>
                  <a:pt x="283" y="667"/>
                </a:moveTo>
                <a:lnTo>
                  <a:pt x="283" y="667"/>
                </a:lnTo>
                <a:lnTo>
                  <a:pt x="261" y="650"/>
                </a:lnTo>
                <a:lnTo>
                  <a:pt x="242" y="633"/>
                </a:lnTo>
                <a:lnTo>
                  <a:pt x="222" y="613"/>
                </a:lnTo>
                <a:lnTo>
                  <a:pt x="205" y="594"/>
                </a:lnTo>
                <a:lnTo>
                  <a:pt x="188" y="573"/>
                </a:lnTo>
                <a:lnTo>
                  <a:pt x="174" y="551"/>
                </a:lnTo>
                <a:lnTo>
                  <a:pt x="159" y="528"/>
                </a:lnTo>
                <a:lnTo>
                  <a:pt x="147" y="505"/>
                </a:lnTo>
                <a:lnTo>
                  <a:pt x="135" y="480"/>
                </a:lnTo>
                <a:lnTo>
                  <a:pt x="125" y="456"/>
                </a:lnTo>
                <a:lnTo>
                  <a:pt x="118" y="429"/>
                </a:lnTo>
                <a:lnTo>
                  <a:pt x="111" y="403"/>
                </a:lnTo>
                <a:lnTo>
                  <a:pt x="106" y="376"/>
                </a:lnTo>
                <a:lnTo>
                  <a:pt x="102" y="349"/>
                </a:lnTo>
                <a:lnTo>
                  <a:pt x="101" y="320"/>
                </a:lnTo>
                <a:lnTo>
                  <a:pt x="101" y="292"/>
                </a:lnTo>
                <a:lnTo>
                  <a:pt x="102" y="268"/>
                </a:lnTo>
                <a:lnTo>
                  <a:pt x="105" y="243"/>
                </a:lnTo>
                <a:lnTo>
                  <a:pt x="108" y="220"/>
                </a:lnTo>
                <a:lnTo>
                  <a:pt x="114" y="197"/>
                </a:lnTo>
                <a:lnTo>
                  <a:pt x="120" y="174"/>
                </a:lnTo>
                <a:lnTo>
                  <a:pt x="128" y="152"/>
                </a:lnTo>
                <a:lnTo>
                  <a:pt x="136" y="131"/>
                </a:lnTo>
                <a:lnTo>
                  <a:pt x="146" y="110"/>
                </a:lnTo>
                <a:lnTo>
                  <a:pt x="135" y="99"/>
                </a:lnTo>
                <a:lnTo>
                  <a:pt x="127" y="87"/>
                </a:lnTo>
                <a:lnTo>
                  <a:pt x="118" y="74"/>
                </a:lnTo>
                <a:lnTo>
                  <a:pt x="111" y="60"/>
                </a:lnTo>
                <a:lnTo>
                  <a:pt x="106" y="46"/>
                </a:lnTo>
                <a:lnTo>
                  <a:pt x="101" y="31"/>
                </a:lnTo>
                <a:lnTo>
                  <a:pt x="99" y="15"/>
                </a:lnTo>
                <a:lnTo>
                  <a:pt x="97" y="0"/>
                </a:lnTo>
                <a:lnTo>
                  <a:pt x="77" y="32"/>
                </a:lnTo>
                <a:lnTo>
                  <a:pt x="59" y="65"/>
                </a:lnTo>
                <a:lnTo>
                  <a:pt x="43" y="100"/>
                </a:lnTo>
                <a:lnTo>
                  <a:pt x="28" y="137"/>
                </a:lnTo>
                <a:lnTo>
                  <a:pt x="17" y="174"/>
                </a:lnTo>
                <a:lnTo>
                  <a:pt x="12" y="194"/>
                </a:lnTo>
                <a:lnTo>
                  <a:pt x="9" y="213"/>
                </a:lnTo>
                <a:lnTo>
                  <a:pt x="5" y="234"/>
                </a:lnTo>
                <a:lnTo>
                  <a:pt x="3" y="253"/>
                </a:lnTo>
                <a:lnTo>
                  <a:pt x="2" y="274"/>
                </a:lnTo>
                <a:lnTo>
                  <a:pt x="0" y="294"/>
                </a:lnTo>
                <a:lnTo>
                  <a:pt x="0" y="323"/>
                </a:lnTo>
                <a:lnTo>
                  <a:pt x="2" y="353"/>
                </a:lnTo>
                <a:lnTo>
                  <a:pt x="4" y="382"/>
                </a:lnTo>
                <a:lnTo>
                  <a:pt x="9" y="411"/>
                </a:lnTo>
                <a:lnTo>
                  <a:pt x="15" y="439"/>
                </a:lnTo>
                <a:lnTo>
                  <a:pt x="22" y="465"/>
                </a:lnTo>
                <a:lnTo>
                  <a:pt x="31" y="492"/>
                </a:lnTo>
                <a:lnTo>
                  <a:pt x="40" y="519"/>
                </a:lnTo>
                <a:lnTo>
                  <a:pt x="51" y="544"/>
                </a:lnTo>
                <a:lnTo>
                  <a:pt x="65" y="570"/>
                </a:lnTo>
                <a:lnTo>
                  <a:pt x="78" y="593"/>
                </a:lnTo>
                <a:lnTo>
                  <a:pt x="93" y="617"/>
                </a:lnTo>
                <a:lnTo>
                  <a:pt x="110" y="639"/>
                </a:lnTo>
                <a:lnTo>
                  <a:pt x="127" y="661"/>
                </a:lnTo>
                <a:lnTo>
                  <a:pt x="145" y="681"/>
                </a:lnTo>
                <a:lnTo>
                  <a:pt x="163" y="702"/>
                </a:lnTo>
                <a:lnTo>
                  <a:pt x="176" y="693"/>
                </a:lnTo>
                <a:lnTo>
                  <a:pt x="188" y="686"/>
                </a:lnTo>
                <a:lnTo>
                  <a:pt x="202" y="680"/>
                </a:lnTo>
                <a:lnTo>
                  <a:pt x="216" y="674"/>
                </a:lnTo>
                <a:lnTo>
                  <a:pt x="231" y="670"/>
                </a:lnTo>
                <a:lnTo>
                  <a:pt x="245" y="668"/>
                </a:lnTo>
                <a:lnTo>
                  <a:pt x="261" y="667"/>
                </a:lnTo>
                <a:lnTo>
                  <a:pt x="277" y="665"/>
                </a:lnTo>
                <a:lnTo>
                  <a:pt x="283" y="667"/>
                </a:lnTo>
                <a:close/>
              </a:path>
            </a:pathLst>
          </a:custGeom>
          <a:solidFill>
            <a:srgbClr val="071F65"/>
          </a:solidFill>
          <a:ln w="9525">
            <a:solidFill>
              <a:schemeClr val="bg1"/>
            </a:solidFill>
            <a:round/>
            <a:headEnd/>
            <a:tailEnd/>
          </a:ln>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3D3F41"/>
              </a:solidFill>
              <a:effectLst/>
              <a:uLnTx/>
              <a:uFillTx/>
              <a:latin typeface="Arial"/>
              <a:ea typeface="微软雅黑"/>
              <a:cs typeface="+mn-cs"/>
            </a:endParaRPr>
          </a:p>
        </p:txBody>
      </p:sp>
      <p:sp>
        <p:nvSpPr>
          <p:cNvPr id="10" name="Ellipse 28"/>
          <p:cNvSpPr/>
          <p:nvPr/>
        </p:nvSpPr>
        <p:spPr>
          <a:xfrm>
            <a:off x="6208714" y="3894138"/>
            <a:ext cx="1562100" cy="1562100"/>
          </a:xfrm>
          <a:prstGeom prst="ellipse">
            <a:avLst/>
          </a:prstGeom>
          <a:solidFill>
            <a:srgbClr val="F7F7F7"/>
          </a:solidFill>
          <a:ln w="76200">
            <a:solidFill>
              <a:srgbClr val="071F65"/>
            </a:solidFill>
          </a:ln>
        </p:spPr>
        <p:txBody>
          <a:bodyPr anchor="ctr" anchorCtr="1"/>
          <a:lstStyle/>
          <a:p>
            <a:pPr lvl="0" algn="ctr" defTabSz="457200">
              <a:defRPr/>
            </a:pPr>
            <a:r>
              <a:rPr lang="ja-JP" altLang="en-US" sz="2000" dirty="0">
                <a:solidFill>
                  <a:srgbClr val="1C1C1C"/>
                </a:solidFill>
                <a:latin typeface="微软雅黑"/>
              </a:rPr>
              <a:t>アプリケーション層</a:t>
            </a:r>
          </a:p>
        </p:txBody>
      </p:sp>
      <p:sp>
        <p:nvSpPr>
          <p:cNvPr id="11" name="Freeform 95"/>
          <p:cNvSpPr>
            <a:spLocks/>
          </p:cNvSpPr>
          <p:nvPr/>
        </p:nvSpPr>
        <p:spPr bwMode="auto">
          <a:xfrm>
            <a:off x="7354888" y="3789364"/>
            <a:ext cx="485775" cy="490537"/>
          </a:xfrm>
          <a:custGeom>
            <a:avLst/>
            <a:gdLst>
              <a:gd name="T0" fmla="*/ 117 w 275"/>
              <a:gd name="T1" fmla="*/ 275 h 275"/>
              <a:gd name="T2" fmla="*/ 77 w 275"/>
              <a:gd name="T3" fmla="*/ 271 h 275"/>
              <a:gd name="T4" fmla="*/ 45 w 275"/>
              <a:gd name="T5" fmla="*/ 262 h 275"/>
              <a:gd name="T6" fmla="*/ 24 w 275"/>
              <a:gd name="T7" fmla="*/ 252 h 275"/>
              <a:gd name="T8" fmla="*/ 0 w 275"/>
              <a:gd name="T9" fmla="*/ 239 h 275"/>
              <a:gd name="T10" fmla="*/ 16 w 275"/>
              <a:gd name="T11" fmla="*/ 234 h 275"/>
              <a:gd name="T12" fmla="*/ 39 w 275"/>
              <a:gd name="T13" fmla="*/ 224 h 275"/>
              <a:gd name="T14" fmla="*/ 32 w 275"/>
              <a:gd name="T15" fmla="*/ 214 h 275"/>
              <a:gd name="T16" fmla="*/ 21 w 275"/>
              <a:gd name="T17" fmla="*/ 196 h 275"/>
              <a:gd name="T18" fmla="*/ 16 w 275"/>
              <a:gd name="T19" fmla="*/ 185 h 275"/>
              <a:gd name="T20" fmla="*/ 8 w 275"/>
              <a:gd name="T21" fmla="*/ 160 h 275"/>
              <a:gd name="T22" fmla="*/ 5 w 275"/>
              <a:gd name="T23" fmla="*/ 133 h 275"/>
              <a:gd name="T24" fmla="*/ 8 w 275"/>
              <a:gd name="T25" fmla="*/ 108 h 275"/>
              <a:gd name="T26" fmla="*/ 16 w 275"/>
              <a:gd name="T27" fmla="*/ 82 h 275"/>
              <a:gd name="T28" fmla="*/ 28 w 275"/>
              <a:gd name="T29" fmla="*/ 59 h 275"/>
              <a:gd name="T30" fmla="*/ 44 w 275"/>
              <a:gd name="T31" fmla="*/ 40 h 275"/>
              <a:gd name="T32" fmla="*/ 65 w 275"/>
              <a:gd name="T33" fmla="*/ 23 h 275"/>
              <a:gd name="T34" fmla="*/ 89 w 275"/>
              <a:gd name="T35" fmla="*/ 9 h 275"/>
              <a:gd name="T36" fmla="*/ 101 w 275"/>
              <a:gd name="T37" fmla="*/ 6 h 275"/>
              <a:gd name="T38" fmla="*/ 127 w 275"/>
              <a:gd name="T39" fmla="*/ 0 h 275"/>
              <a:gd name="T40" fmla="*/ 140 w 275"/>
              <a:gd name="T41" fmla="*/ 0 h 275"/>
              <a:gd name="T42" fmla="*/ 161 w 275"/>
              <a:gd name="T43" fmla="*/ 1 h 275"/>
              <a:gd name="T44" fmla="*/ 180 w 275"/>
              <a:gd name="T45" fmla="*/ 6 h 275"/>
              <a:gd name="T46" fmla="*/ 215 w 275"/>
              <a:gd name="T47" fmla="*/ 22 h 275"/>
              <a:gd name="T48" fmla="*/ 244 w 275"/>
              <a:gd name="T49" fmla="*/ 48 h 275"/>
              <a:gd name="T50" fmla="*/ 255 w 275"/>
              <a:gd name="T51" fmla="*/ 64 h 275"/>
              <a:gd name="T52" fmla="*/ 264 w 275"/>
              <a:gd name="T53" fmla="*/ 82 h 275"/>
              <a:gd name="T54" fmla="*/ 269 w 275"/>
              <a:gd name="T55" fmla="*/ 96 h 275"/>
              <a:gd name="T56" fmla="*/ 273 w 275"/>
              <a:gd name="T57" fmla="*/ 122 h 275"/>
              <a:gd name="T58" fmla="*/ 273 w 275"/>
              <a:gd name="T59" fmla="*/ 148 h 275"/>
              <a:gd name="T60" fmla="*/ 269 w 275"/>
              <a:gd name="T61" fmla="*/ 173 h 275"/>
              <a:gd name="T62" fmla="*/ 259 w 275"/>
              <a:gd name="T63" fmla="*/ 197 h 275"/>
              <a:gd name="T64" fmla="*/ 244 w 275"/>
              <a:gd name="T65" fmla="*/ 218 h 275"/>
              <a:gd name="T66" fmla="*/ 226 w 275"/>
              <a:gd name="T67" fmla="*/ 237 h 275"/>
              <a:gd name="T68" fmla="*/ 204 w 275"/>
              <a:gd name="T69" fmla="*/ 252 h 275"/>
              <a:gd name="T70" fmla="*/ 192 w 275"/>
              <a:gd name="T71" fmla="*/ 258 h 275"/>
              <a:gd name="T72" fmla="*/ 185 w 275"/>
              <a:gd name="T73" fmla="*/ 260 h 275"/>
              <a:gd name="T74" fmla="*/ 152 w 275"/>
              <a:gd name="T75" fmla="*/ 271 h 275"/>
              <a:gd name="T76" fmla="*/ 117 w 275"/>
              <a:gd name="T77" fmla="*/ 275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75" h="275">
                <a:moveTo>
                  <a:pt x="117" y="275"/>
                </a:moveTo>
                <a:lnTo>
                  <a:pt x="117" y="275"/>
                </a:lnTo>
                <a:lnTo>
                  <a:pt x="96" y="274"/>
                </a:lnTo>
                <a:lnTo>
                  <a:pt x="77" y="271"/>
                </a:lnTo>
                <a:lnTo>
                  <a:pt x="60" y="267"/>
                </a:lnTo>
                <a:lnTo>
                  <a:pt x="45" y="262"/>
                </a:lnTo>
                <a:lnTo>
                  <a:pt x="32" y="257"/>
                </a:lnTo>
                <a:lnTo>
                  <a:pt x="24" y="252"/>
                </a:lnTo>
                <a:lnTo>
                  <a:pt x="14" y="247"/>
                </a:lnTo>
                <a:lnTo>
                  <a:pt x="0" y="239"/>
                </a:lnTo>
                <a:lnTo>
                  <a:pt x="16" y="234"/>
                </a:lnTo>
                <a:lnTo>
                  <a:pt x="16" y="234"/>
                </a:lnTo>
                <a:lnTo>
                  <a:pt x="28" y="229"/>
                </a:lnTo>
                <a:lnTo>
                  <a:pt x="39" y="224"/>
                </a:lnTo>
                <a:lnTo>
                  <a:pt x="39" y="224"/>
                </a:lnTo>
                <a:lnTo>
                  <a:pt x="32" y="214"/>
                </a:lnTo>
                <a:lnTo>
                  <a:pt x="26" y="206"/>
                </a:lnTo>
                <a:lnTo>
                  <a:pt x="21" y="196"/>
                </a:lnTo>
                <a:lnTo>
                  <a:pt x="16" y="185"/>
                </a:lnTo>
                <a:lnTo>
                  <a:pt x="16" y="185"/>
                </a:lnTo>
                <a:lnTo>
                  <a:pt x="11" y="172"/>
                </a:lnTo>
                <a:lnTo>
                  <a:pt x="8" y="160"/>
                </a:lnTo>
                <a:lnTo>
                  <a:pt x="7" y="146"/>
                </a:lnTo>
                <a:lnTo>
                  <a:pt x="5" y="133"/>
                </a:lnTo>
                <a:lnTo>
                  <a:pt x="7" y="120"/>
                </a:lnTo>
                <a:lnTo>
                  <a:pt x="8" y="108"/>
                </a:lnTo>
                <a:lnTo>
                  <a:pt x="11" y="94"/>
                </a:lnTo>
                <a:lnTo>
                  <a:pt x="16" y="82"/>
                </a:lnTo>
                <a:lnTo>
                  <a:pt x="21" y="71"/>
                </a:lnTo>
                <a:lnTo>
                  <a:pt x="28" y="59"/>
                </a:lnTo>
                <a:lnTo>
                  <a:pt x="36" y="49"/>
                </a:lnTo>
                <a:lnTo>
                  <a:pt x="44" y="40"/>
                </a:lnTo>
                <a:lnTo>
                  <a:pt x="54" y="30"/>
                </a:lnTo>
                <a:lnTo>
                  <a:pt x="65" y="23"/>
                </a:lnTo>
                <a:lnTo>
                  <a:pt x="76" y="15"/>
                </a:lnTo>
                <a:lnTo>
                  <a:pt x="89" y="9"/>
                </a:lnTo>
                <a:lnTo>
                  <a:pt x="89" y="9"/>
                </a:lnTo>
                <a:lnTo>
                  <a:pt x="101" y="6"/>
                </a:lnTo>
                <a:lnTo>
                  <a:pt x="113" y="2"/>
                </a:lnTo>
                <a:lnTo>
                  <a:pt x="127" y="0"/>
                </a:lnTo>
                <a:lnTo>
                  <a:pt x="140" y="0"/>
                </a:lnTo>
                <a:lnTo>
                  <a:pt x="140" y="0"/>
                </a:lnTo>
                <a:lnTo>
                  <a:pt x="150" y="0"/>
                </a:lnTo>
                <a:lnTo>
                  <a:pt x="161" y="1"/>
                </a:lnTo>
                <a:lnTo>
                  <a:pt x="170" y="3"/>
                </a:lnTo>
                <a:lnTo>
                  <a:pt x="180" y="6"/>
                </a:lnTo>
                <a:lnTo>
                  <a:pt x="198" y="12"/>
                </a:lnTo>
                <a:lnTo>
                  <a:pt x="215" y="22"/>
                </a:lnTo>
                <a:lnTo>
                  <a:pt x="230" y="34"/>
                </a:lnTo>
                <a:lnTo>
                  <a:pt x="244" y="48"/>
                </a:lnTo>
                <a:lnTo>
                  <a:pt x="249" y="56"/>
                </a:lnTo>
                <a:lnTo>
                  <a:pt x="255" y="64"/>
                </a:lnTo>
                <a:lnTo>
                  <a:pt x="260" y="74"/>
                </a:lnTo>
                <a:lnTo>
                  <a:pt x="264" y="82"/>
                </a:lnTo>
                <a:lnTo>
                  <a:pt x="264" y="82"/>
                </a:lnTo>
                <a:lnTo>
                  <a:pt x="269" y="96"/>
                </a:lnTo>
                <a:lnTo>
                  <a:pt x="272" y="109"/>
                </a:lnTo>
                <a:lnTo>
                  <a:pt x="273" y="122"/>
                </a:lnTo>
                <a:lnTo>
                  <a:pt x="275" y="134"/>
                </a:lnTo>
                <a:lnTo>
                  <a:pt x="273" y="148"/>
                </a:lnTo>
                <a:lnTo>
                  <a:pt x="272" y="161"/>
                </a:lnTo>
                <a:lnTo>
                  <a:pt x="269" y="173"/>
                </a:lnTo>
                <a:lnTo>
                  <a:pt x="264" y="185"/>
                </a:lnTo>
                <a:lnTo>
                  <a:pt x="259" y="197"/>
                </a:lnTo>
                <a:lnTo>
                  <a:pt x="252" y="208"/>
                </a:lnTo>
                <a:lnTo>
                  <a:pt x="244" y="218"/>
                </a:lnTo>
                <a:lnTo>
                  <a:pt x="236" y="229"/>
                </a:lnTo>
                <a:lnTo>
                  <a:pt x="226" y="237"/>
                </a:lnTo>
                <a:lnTo>
                  <a:pt x="215" y="245"/>
                </a:lnTo>
                <a:lnTo>
                  <a:pt x="204" y="252"/>
                </a:lnTo>
                <a:lnTo>
                  <a:pt x="192" y="258"/>
                </a:lnTo>
                <a:lnTo>
                  <a:pt x="192" y="258"/>
                </a:lnTo>
                <a:lnTo>
                  <a:pt x="185" y="260"/>
                </a:lnTo>
                <a:lnTo>
                  <a:pt x="185" y="260"/>
                </a:lnTo>
                <a:lnTo>
                  <a:pt x="168" y="267"/>
                </a:lnTo>
                <a:lnTo>
                  <a:pt x="152" y="271"/>
                </a:lnTo>
                <a:lnTo>
                  <a:pt x="134" y="274"/>
                </a:lnTo>
                <a:lnTo>
                  <a:pt x="117" y="275"/>
                </a:lnTo>
                <a:lnTo>
                  <a:pt x="117" y="275"/>
                </a:lnTo>
                <a:close/>
              </a:path>
            </a:pathLst>
          </a:custGeom>
          <a:solidFill>
            <a:srgbClr val="071F65"/>
          </a:solidFill>
          <a:ln w="38100">
            <a:solidFill>
              <a:srgbClr val="F7F7F7"/>
            </a:solidFill>
            <a:round/>
            <a:headEnd/>
            <a:tailEnd/>
          </a:ln>
        </p:spPr>
        <p:txBody>
          <a:bodyPr anchor="ctr" anchorCtr="1"/>
          <a:lstStyle/>
          <a:p>
            <a:pPr marL="0" marR="0" lvl="0" indent="0" algn="l" defTabSz="457200" rtl="0" eaLnBrk="1" fontAlgn="auto" latinLnBrk="0" hangingPunct="1">
              <a:lnSpc>
                <a:spcPct val="100000"/>
              </a:lnSpc>
              <a:spcBef>
                <a:spcPts val="0"/>
              </a:spcBef>
              <a:spcAft>
                <a:spcPts val="0"/>
              </a:spcAft>
              <a:buClrTx/>
              <a:buSzTx/>
              <a:buFontTx/>
              <a:buNone/>
              <a:tabLst/>
              <a:defRPr/>
            </a:pPr>
            <a:r>
              <a:rPr lang="fr-FR" sz="2400" dirty="0">
                <a:solidFill>
                  <a:srgbClr val="FFFFFF"/>
                </a:solidFill>
                <a:latin typeface="Arial Black"/>
                <a:ea typeface="微软雅黑"/>
              </a:rPr>
              <a:t>A</a:t>
            </a:r>
            <a:endParaRPr kumimoji="0" lang="fr-FR" sz="2400" b="0" i="0" u="none" strike="noStrike" kern="1200" cap="none" spc="0" normalizeH="0" baseline="0" noProof="0" dirty="0">
              <a:ln>
                <a:noFill/>
              </a:ln>
              <a:solidFill>
                <a:srgbClr val="FFFFFF"/>
              </a:solidFill>
              <a:effectLst/>
              <a:uLnTx/>
              <a:uFillTx/>
              <a:latin typeface="Arial Black"/>
              <a:ea typeface="微软雅黑"/>
              <a:cs typeface="+mn-cs"/>
            </a:endParaRPr>
          </a:p>
        </p:txBody>
      </p:sp>
      <p:sp>
        <p:nvSpPr>
          <p:cNvPr id="12" name="Freeform 185"/>
          <p:cNvSpPr>
            <a:spLocks/>
          </p:cNvSpPr>
          <p:nvPr/>
        </p:nvSpPr>
        <p:spPr bwMode="auto">
          <a:xfrm flipH="1">
            <a:off x="7527926" y="4159252"/>
            <a:ext cx="501650" cy="1246187"/>
          </a:xfrm>
          <a:custGeom>
            <a:avLst/>
            <a:gdLst>
              <a:gd name="T0" fmla="*/ 283 w 283"/>
              <a:gd name="T1" fmla="*/ 667 h 702"/>
              <a:gd name="T2" fmla="*/ 242 w 283"/>
              <a:gd name="T3" fmla="*/ 633 h 702"/>
              <a:gd name="T4" fmla="*/ 205 w 283"/>
              <a:gd name="T5" fmla="*/ 594 h 702"/>
              <a:gd name="T6" fmla="*/ 174 w 283"/>
              <a:gd name="T7" fmla="*/ 551 h 702"/>
              <a:gd name="T8" fmla="*/ 147 w 283"/>
              <a:gd name="T9" fmla="*/ 505 h 702"/>
              <a:gd name="T10" fmla="*/ 125 w 283"/>
              <a:gd name="T11" fmla="*/ 456 h 702"/>
              <a:gd name="T12" fmla="*/ 111 w 283"/>
              <a:gd name="T13" fmla="*/ 403 h 702"/>
              <a:gd name="T14" fmla="*/ 102 w 283"/>
              <a:gd name="T15" fmla="*/ 349 h 702"/>
              <a:gd name="T16" fmla="*/ 101 w 283"/>
              <a:gd name="T17" fmla="*/ 292 h 702"/>
              <a:gd name="T18" fmla="*/ 102 w 283"/>
              <a:gd name="T19" fmla="*/ 268 h 702"/>
              <a:gd name="T20" fmla="*/ 108 w 283"/>
              <a:gd name="T21" fmla="*/ 220 h 702"/>
              <a:gd name="T22" fmla="*/ 120 w 283"/>
              <a:gd name="T23" fmla="*/ 174 h 702"/>
              <a:gd name="T24" fmla="*/ 136 w 283"/>
              <a:gd name="T25" fmla="*/ 131 h 702"/>
              <a:gd name="T26" fmla="*/ 146 w 283"/>
              <a:gd name="T27" fmla="*/ 110 h 702"/>
              <a:gd name="T28" fmla="*/ 127 w 283"/>
              <a:gd name="T29" fmla="*/ 87 h 702"/>
              <a:gd name="T30" fmla="*/ 111 w 283"/>
              <a:gd name="T31" fmla="*/ 60 h 702"/>
              <a:gd name="T32" fmla="*/ 101 w 283"/>
              <a:gd name="T33" fmla="*/ 31 h 702"/>
              <a:gd name="T34" fmla="*/ 97 w 283"/>
              <a:gd name="T35" fmla="*/ 0 h 702"/>
              <a:gd name="T36" fmla="*/ 77 w 283"/>
              <a:gd name="T37" fmla="*/ 32 h 702"/>
              <a:gd name="T38" fmla="*/ 43 w 283"/>
              <a:gd name="T39" fmla="*/ 100 h 702"/>
              <a:gd name="T40" fmla="*/ 17 w 283"/>
              <a:gd name="T41" fmla="*/ 174 h 702"/>
              <a:gd name="T42" fmla="*/ 9 w 283"/>
              <a:gd name="T43" fmla="*/ 213 h 702"/>
              <a:gd name="T44" fmla="*/ 3 w 283"/>
              <a:gd name="T45" fmla="*/ 253 h 702"/>
              <a:gd name="T46" fmla="*/ 0 w 283"/>
              <a:gd name="T47" fmla="*/ 294 h 702"/>
              <a:gd name="T48" fmla="*/ 0 w 283"/>
              <a:gd name="T49" fmla="*/ 323 h 702"/>
              <a:gd name="T50" fmla="*/ 4 w 283"/>
              <a:gd name="T51" fmla="*/ 382 h 702"/>
              <a:gd name="T52" fmla="*/ 15 w 283"/>
              <a:gd name="T53" fmla="*/ 439 h 702"/>
              <a:gd name="T54" fmla="*/ 31 w 283"/>
              <a:gd name="T55" fmla="*/ 492 h 702"/>
              <a:gd name="T56" fmla="*/ 51 w 283"/>
              <a:gd name="T57" fmla="*/ 544 h 702"/>
              <a:gd name="T58" fmla="*/ 78 w 283"/>
              <a:gd name="T59" fmla="*/ 593 h 702"/>
              <a:gd name="T60" fmla="*/ 110 w 283"/>
              <a:gd name="T61" fmla="*/ 639 h 702"/>
              <a:gd name="T62" fmla="*/ 145 w 283"/>
              <a:gd name="T63" fmla="*/ 681 h 702"/>
              <a:gd name="T64" fmla="*/ 163 w 283"/>
              <a:gd name="T65" fmla="*/ 702 h 702"/>
              <a:gd name="T66" fmla="*/ 188 w 283"/>
              <a:gd name="T67" fmla="*/ 686 h 702"/>
              <a:gd name="T68" fmla="*/ 216 w 283"/>
              <a:gd name="T69" fmla="*/ 674 h 702"/>
              <a:gd name="T70" fmla="*/ 245 w 283"/>
              <a:gd name="T71" fmla="*/ 668 h 702"/>
              <a:gd name="T72" fmla="*/ 277 w 283"/>
              <a:gd name="T73" fmla="*/ 665 h 702"/>
              <a:gd name="T74" fmla="*/ 283 w 283"/>
              <a:gd name="T75" fmla="*/ 667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83" h="702">
                <a:moveTo>
                  <a:pt x="283" y="667"/>
                </a:moveTo>
                <a:lnTo>
                  <a:pt x="283" y="667"/>
                </a:lnTo>
                <a:lnTo>
                  <a:pt x="261" y="650"/>
                </a:lnTo>
                <a:lnTo>
                  <a:pt x="242" y="633"/>
                </a:lnTo>
                <a:lnTo>
                  <a:pt x="222" y="613"/>
                </a:lnTo>
                <a:lnTo>
                  <a:pt x="205" y="594"/>
                </a:lnTo>
                <a:lnTo>
                  <a:pt x="188" y="573"/>
                </a:lnTo>
                <a:lnTo>
                  <a:pt x="174" y="551"/>
                </a:lnTo>
                <a:lnTo>
                  <a:pt x="159" y="528"/>
                </a:lnTo>
                <a:lnTo>
                  <a:pt x="147" y="505"/>
                </a:lnTo>
                <a:lnTo>
                  <a:pt x="135" y="480"/>
                </a:lnTo>
                <a:lnTo>
                  <a:pt x="125" y="456"/>
                </a:lnTo>
                <a:lnTo>
                  <a:pt x="118" y="429"/>
                </a:lnTo>
                <a:lnTo>
                  <a:pt x="111" y="403"/>
                </a:lnTo>
                <a:lnTo>
                  <a:pt x="106" y="376"/>
                </a:lnTo>
                <a:lnTo>
                  <a:pt x="102" y="349"/>
                </a:lnTo>
                <a:lnTo>
                  <a:pt x="101" y="320"/>
                </a:lnTo>
                <a:lnTo>
                  <a:pt x="101" y="292"/>
                </a:lnTo>
                <a:lnTo>
                  <a:pt x="101" y="292"/>
                </a:lnTo>
                <a:lnTo>
                  <a:pt x="102" y="268"/>
                </a:lnTo>
                <a:lnTo>
                  <a:pt x="105" y="243"/>
                </a:lnTo>
                <a:lnTo>
                  <a:pt x="108" y="220"/>
                </a:lnTo>
                <a:lnTo>
                  <a:pt x="114" y="197"/>
                </a:lnTo>
                <a:lnTo>
                  <a:pt x="120" y="174"/>
                </a:lnTo>
                <a:lnTo>
                  <a:pt x="128" y="152"/>
                </a:lnTo>
                <a:lnTo>
                  <a:pt x="136" y="131"/>
                </a:lnTo>
                <a:lnTo>
                  <a:pt x="146" y="110"/>
                </a:lnTo>
                <a:lnTo>
                  <a:pt x="146" y="110"/>
                </a:lnTo>
                <a:lnTo>
                  <a:pt x="135" y="99"/>
                </a:lnTo>
                <a:lnTo>
                  <a:pt x="127" y="87"/>
                </a:lnTo>
                <a:lnTo>
                  <a:pt x="118" y="74"/>
                </a:lnTo>
                <a:lnTo>
                  <a:pt x="111" y="60"/>
                </a:lnTo>
                <a:lnTo>
                  <a:pt x="106" y="46"/>
                </a:lnTo>
                <a:lnTo>
                  <a:pt x="101" y="31"/>
                </a:lnTo>
                <a:lnTo>
                  <a:pt x="99" y="15"/>
                </a:lnTo>
                <a:lnTo>
                  <a:pt x="97" y="0"/>
                </a:lnTo>
                <a:lnTo>
                  <a:pt x="97" y="0"/>
                </a:lnTo>
                <a:lnTo>
                  <a:pt x="77" y="32"/>
                </a:lnTo>
                <a:lnTo>
                  <a:pt x="59" y="65"/>
                </a:lnTo>
                <a:lnTo>
                  <a:pt x="43" y="100"/>
                </a:lnTo>
                <a:lnTo>
                  <a:pt x="28" y="137"/>
                </a:lnTo>
                <a:lnTo>
                  <a:pt x="17" y="174"/>
                </a:lnTo>
                <a:lnTo>
                  <a:pt x="12" y="194"/>
                </a:lnTo>
                <a:lnTo>
                  <a:pt x="9" y="213"/>
                </a:lnTo>
                <a:lnTo>
                  <a:pt x="5" y="234"/>
                </a:lnTo>
                <a:lnTo>
                  <a:pt x="3" y="253"/>
                </a:lnTo>
                <a:lnTo>
                  <a:pt x="2" y="274"/>
                </a:lnTo>
                <a:lnTo>
                  <a:pt x="0" y="294"/>
                </a:lnTo>
                <a:lnTo>
                  <a:pt x="0" y="294"/>
                </a:lnTo>
                <a:lnTo>
                  <a:pt x="0" y="323"/>
                </a:lnTo>
                <a:lnTo>
                  <a:pt x="2" y="353"/>
                </a:lnTo>
                <a:lnTo>
                  <a:pt x="4" y="382"/>
                </a:lnTo>
                <a:lnTo>
                  <a:pt x="9" y="411"/>
                </a:lnTo>
                <a:lnTo>
                  <a:pt x="15" y="439"/>
                </a:lnTo>
                <a:lnTo>
                  <a:pt x="22" y="465"/>
                </a:lnTo>
                <a:lnTo>
                  <a:pt x="31" y="492"/>
                </a:lnTo>
                <a:lnTo>
                  <a:pt x="40" y="519"/>
                </a:lnTo>
                <a:lnTo>
                  <a:pt x="51" y="544"/>
                </a:lnTo>
                <a:lnTo>
                  <a:pt x="65" y="570"/>
                </a:lnTo>
                <a:lnTo>
                  <a:pt x="78" y="593"/>
                </a:lnTo>
                <a:lnTo>
                  <a:pt x="93" y="617"/>
                </a:lnTo>
                <a:lnTo>
                  <a:pt x="110" y="639"/>
                </a:lnTo>
                <a:lnTo>
                  <a:pt x="127" y="661"/>
                </a:lnTo>
                <a:lnTo>
                  <a:pt x="145" y="681"/>
                </a:lnTo>
                <a:lnTo>
                  <a:pt x="163" y="702"/>
                </a:lnTo>
                <a:lnTo>
                  <a:pt x="163" y="702"/>
                </a:lnTo>
                <a:lnTo>
                  <a:pt x="176" y="693"/>
                </a:lnTo>
                <a:lnTo>
                  <a:pt x="188" y="686"/>
                </a:lnTo>
                <a:lnTo>
                  <a:pt x="202" y="680"/>
                </a:lnTo>
                <a:lnTo>
                  <a:pt x="216" y="674"/>
                </a:lnTo>
                <a:lnTo>
                  <a:pt x="231" y="670"/>
                </a:lnTo>
                <a:lnTo>
                  <a:pt x="245" y="668"/>
                </a:lnTo>
                <a:lnTo>
                  <a:pt x="261" y="667"/>
                </a:lnTo>
                <a:lnTo>
                  <a:pt x="277" y="665"/>
                </a:lnTo>
                <a:lnTo>
                  <a:pt x="277" y="665"/>
                </a:lnTo>
                <a:lnTo>
                  <a:pt x="283" y="667"/>
                </a:lnTo>
                <a:lnTo>
                  <a:pt x="283" y="667"/>
                </a:lnTo>
                <a:close/>
              </a:path>
            </a:pathLst>
          </a:custGeom>
          <a:solidFill>
            <a:srgbClr val="071F65"/>
          </a:solidFill>
          <a:ln w="9525">
            <a:solidFill>
              <a:schemeClr val="bg1"/>
            </a:solidFill>
            <a:round/>
            <a:headEnd/>
            <a:tailEnd/>
          </a:ln>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fr-FR" sz="500" b="0" i="0" u="none" strike="noStrike" kern="1200" cap="none" spc="0" normalizeH="0" baseline="0" noProof="0">
              <a:ln>
                <a:noFill/>
              </a:ln>
              <a:solidFill>
                <a:srgbClr val="3D3F41"/>
              </a:solidFill>
              <a:effectLst/>
              <a:uLnTx/>
              <a:uFillTx/>
              <a:latin typeface="Arial"/>
              <a:ea typeface="微软雅黑"/>
              <a:cs typeface="+mn-cs"/>
            </a:endParaRPr>
          </a:p>
        </p:txBody>
      </p:sp>
      <p:sp>
        <p:nvSpPr>
          <p:cNvPr id="13" name="Ellipse 28"/>
          <p:cNvSpPr/>
          <p:nvPr/>
        </p:nvSpPr>
        <p:spPr>
          <a:xfrm>
            <a:off x="4351340" y="3894138"/>
            <a:ext cx="1563687" cy="1562100"/>
          </a:xfrm>
          <a:prstGeom prst="ellipse">
            <a:avLst/>
          </a:prstGeom>
          <a:solidFill>
            <a:srgbClr val="F7F7F7"/>
          </a:solidFill>
          <a:ln w="76200">
            <a:solidFill>
              <a:schemeClr val="bg1">
                <a:lumMod val="50000"/>
              </a:schemeClr>
            </a:solidFill>
          </a:ln>
        </p:spPr>
        <p:txBody>
          <a:bodyPr anchor="ctr" anchorCtr="1"/>
          <a:lstStyle/>
          <a:p>
            <a:pPr lvl="0" algn="ctr" defTabSz="457200">
              <a:defRPr/>
            </a:pPr>
            <a:r>
              <a:rPr lang="ja-JP" altLang="en-US" sz="2400" dirty="0">
                <a:solidFill>
                  <a:srgbClr val="1C1C1C"/>
                </a:solidFill>
                <a:latin typeface="微软雅黑"/>
              </a:rPr>
              <a:t>データ</a:t>
            </a:r>
            <a:r>
              <a:rPr lang="zh-CN" altLang="en-US" sz="2400" dirty="0">
                <a:solidFill>
                  <a:srgbClr val="1C1C1C"/>
                </a:solidFill>
                <a:latin typeface="微软雅黑"/>
              </a:rPr>
              <a:t>層</a:t>
            </a:r>
          </a:p>
        </p:txBody>
      </p:sp>
      <p:sp>
        <p:nvSpPr>
          <p:cNvPr id="14" name="Freeform 95"/>
          <p:cNvSpPr>
            <a:spLocks/>
          </p:cNvSpPr>
          <p:nvPr/>
        </p:nvSpPr>
        <p:spPr bwMode="auto">
          <a:xfrm flipH="1">
            <a:off x="4351339" y="3829052"/>
            <a:ext cx="487362" cy="490537"/>
          </a:xfrm>
          <a:custGeom>
            <a:avLst/>
            <a:gdLst>
              <a:gd name="T0" fmla="*/ 117 w 275"/>
              <a:gd name="T1" fmla="*/ 275 h 275"/>
              <a:gd name="T2" fmla="*/ 77 w 275"/>
              <a:gd name="T3" fmla="*/ 271 h 275"/>
              <a:gd name="T4" fmla="*/ 45 w 275"/>
              <a:gd name="T5" fmla="*/ 262 h 275"/>
              <a:gd name="T6" fmla="*/ 24 w 275"/>
              <a:gd name="T7" fmla="*/ 252 h 275"/>
              <a:gd name="T8" fmla="*/ 0 w 275"/>
              <a:gd name="T9" fmla="*/ 239 h 275"/>
              <a:gd name="T10" fmla="*/ 16 w 275"/>
              <a:gd name="T11" fmla="*/ 234 h 275"/>
              <a:gd name="T12" fmla="*/ 39 w 275"/>
              <a:gd name="T13" fmla="*/ 224 h 275"/>
              <a:gd name="T14" fmla="*/ 32 w 275"/>
              <a:gd name="T15" fmla="*/ 214 h 275"/>
              <a:gd name="T16" fmla="*/ 21 w 275"/>
              <a:gd name="T17" fmla="*/ 196 h 275"/>
              <a:gd name="T18" fmla="*/ 16 w 275"/>
              <a:gd name="T19" fmla="*/ 185 h 275"/>
              <a:gd name="T20" fmla="*/ 8 w 275"/>
              <a:gd name="T21" fmla="*/ 160 h 275"/>
              <a:gd name="T22" fmla="*/ 5 w 275"/>
              <a:gd name="T23" fmla="*/ 133 h 275"/>
              <a:gd name="T24" fmla="*/ 8 w 275"/>
              <a:gd name="T25" fmla="*/ 108 h 275"/>
              <a:gd name="T26" fmla="*/ 16 w 275"/>
              <a:gd name="T27" fmla="*/ 82 h 275"/>
              <a:gd name="T28" fmla="*/ 28 w 275"/>
              <a:gd name="T29" fmla="*/ 59 h 275"/>
              <a:gd name="T30" fmla="*/ 44 w 275"/>
              <a:gd name="T31" fmla="*/ 40 h 275"/>
              <a:gd name="T32" fmla="*/ 65 w 275"/>
              <a:gd name="T33" fmla="*/ 23 h 275"/>
              <a:gd name="T34" fmla="*/ 89 w 275"/>
              <a:gd name="T35" fmla="*/ 9 h 275"/>
              <a:gd name="T36" fmla="*/ 101 w 275"/>
              <a:gd name="T37" fmla="*/ 6 h 275"/>
              <a:gd name="T38" fmla="*/ 127 w 275"/>
              <a:gd name="T39" fmla="*/ 0 h 275"/>
              <a:gd name="T40" fmla="*/ 140 w 275"/>
              <a:gd name="T41" fmla="*/ 0 h 275"/>
              <a:gd name="T42" fmla="*/ 161 w 275"/>
              <a:gd name="T43" fmla="*/ 1 h 275"/>
              <a:gd name="T44" fmla="*/ 180 w 275"/>
              <a:gd name="T45" fmla="*/ 6 h 275"/>
              <a:gd name="T46" fmla="*/ 215 w 275"/>
              <a:gd name="T47" fmla="*/ 22 h 275"/>
              <a:gd name="T48" fmla="*/ 244 w 275"/>
              <a:gd name="T49" fmla="*/ 48 h 275"/>
              <a:gd name="T50" fmla="*/ 255 w 275"/>
              <a:gd name="T51" fmla="*/ 64 h 275"/>
              <a:gd name="T52" fmla="*/ 264 w 275"/>
              <a:gd name="T53" fmla="*/ 82 h 275"/>
              <a:gd name="T54" fmla="*/ 269 w 275"/>
              <a:gd name="T55" fmla="*/ 96 h 275"/>
              <a:gd name="T56" fmla="*/ 273 w 275"/>
              <a:gd name="T57" fmla="*/ 122 h 275"/>
              <a:gd name="T58" fmla="*/ 273 w 275"/>
              <a:gd name="T59" fmla="*/ 148 h 275"/>
              <a:gd name="T60" fmla="*/ 269 w 275"/>
              <a:gd name="T61" fmla="*/ 173 h 275"/>
              <a:gd name="T62" fmla="*/ 259 w 275"/>
              <a:gd name="T63" fmla="*/ 197 h 275"/>
              <a:gd name="T64" fmla="*/ 244 w 275"/>
              <a:gd name="T65" fmla="*/ 218 h 275"/>
              <a:gd name="T66" fmla="*/ 226 w 275"/>
              <a:gd name="T67" fmla="*/ 237 h 275"/>
              <a:gd name="T68" fmla="*/ 204 w 275"/>
              <a:gd name="T69" fmla="*/ 252 h 275"/>
              <a:gd name="T70" fmla="*/ 192 w 275"/>
              <a:gd name="T71" fmla="*/ 258 h 275"/>
              <a:gd name="T72" fmla="*/ 185 w 275"/>
              <a:gd name="T73" fmla="*/ 260 h 275"/>
              <a:gd name="T74" fmla="*/ 152 w 275"/>
              <a:gd name="T75" fmla="*/ 271 h 275"/>
              <a:gd name="T76" fmla="*/ 117 w 275"/>
              <a:gd name="T77" fmla="*/ 275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75" h="275">
                <a:moveTo>
                  <a:pt x="117" y="275"/>
                </a:moveTo>
                <a:lnTo>
                  <a:pt x="117" y="275"/>
                </a:lnTo>
                <a:lnTo>
                  <a:pt x="96" y="274"/>
                </a:lnTo>
                <a:lnTo>
                  <a:pt x="77" y="271"/>
                </a:lnTo>
                <a:lnTo>
                  <a:pt x="60" y="267"/>
                </a:lnTo>
                <a:lnTo>
                  <a:pt x="45" y="262"/>
                </a:lnTo>
                <a:lnTo>
                  <a:pt x="32" y="257"/>
                </a:lnTo>
                <a:lnTo>
                  <a:pt x="24" y="252"/>
                </a:lnTo>
                <a:lnTo>
                  <a:pt x="14" y="247"/>
                </a:lnTo>
                <a:lnTo>
                  <a:pt x="0" y="239"/>
                </a:lnTo>
                <a:lnTo>
                  <a:pt x="16" y="234"/>
                </a:lnTo>
                <a:lnTo>
                  <a:pt x="16" y="234"/>
                </a:lnTo>
                <a:lnTo>
                  <a:pt x="28" y="229"/>
                </a:lnTo>
                <a:lnTo>
                  <a:pt x="39" y="224"/>
                </a:lnTo>
                <a:lnTo>
                  <a:pt x="39" y="224"/>
                </a:lnTo>
                <a:lnTo>
                  <a:pt x="32" y="214"/>
                </a:lnTo>
                <a:lnTo>
                  <a:pt x="26" y="206"/>
                </a:lnTo>
                <a:lnTo>
                  <a:pt x="21" y="196"/>
                </a:lnTo>
                <a:lnTo>
                  <a:pt x="16" y="185"/>
                </a:lnTo>
                <a:lnTo>
                  <a:pt x="16" y="185"/>
                </a:lnTo>
                <a:lnTo>
                  <a:pt x="11" y="172"/>
                </a:lnTo>
                <a:lnTo>
                  <a:pt x="8" y="160"/>
                </a:lnTo>
                <a:lnTo>
                  <a:pt x="7" y="146"/>
                </a:lnTo>
                <a:lnTo>
                  <a:pt x="5" y="133"/>
                </a:lnTo>
                <a:lnTo>
                  <a:pt x="7" y="120"/>
                </a:lnTo>
                <a:lnTo>
                  <a:pt x="8" y="108"/>
                </a:lnTo>
                <a:lnTo>
                  <a:pt x="11" y="94"/>
                </a:lnTo>
                <a:lnTo>
                  <a:pt x="16" y="82"/>
                </a:lnTo>
                <a:lnTo>
                  <a:pt x="21" y="71"/>
                </a:lnTo>
                <a:lnTo>
                  <a:pt x="28" y="59"/>
                </a:lnTo>
                <a:lnTo>
                  <a:pt x="36" y="49"/>
                </a:lnTo>
                <a:lnTo>
                  <a:pt x="44" y="40"/>
                </a:lnTo>
                <a:lnTo>
                  <a:pt x="54" y="30"/>
                </a:lnTo>
                <a:lnTo>
                  <a:pt x="65" y="23"/>
                </a:lnTo>
                <a:lnTo>
                  <a:pt x="76" y="15"/>
                </a:lnTo>
                <a:lnTo>
                  <a:pt x="89" y="9"/>
                </a:lnTo>
                <a:lnTo>
                  <a:pt x="89" y="9"/>
                </a:lnTo>
                <a:lnTo>
                  <a:pt x="101" y="6"/>
                </a:lnTo>
                <a:lnTo>
                  <a:pt x="113" y="2"/>
                </a:lnTo>
                <a:lnTo>
                  <a:pt x="127" y="0"/>
                </a:lnTo>
                <a:lnTo>
                  <a:pt x="140" y="0"/>
                </a:lnTo>
                <a:lnTo>
                  <a:pt x="140" y="0"/>
                </a:lnTo>
                <a:lnTo>
                  <a:pt x="150" y="0"/>
                </a:lnTo>
                <a:lnTo>
                  <a:pt x="161" y="1"/>
                </a:lnTo>
                <a:lnTo>
                  <a:pt x="170" y="3"/>
                </a:lnTo>
                <a:lnTo>
                  <a:pt x="180" y="6"/>
                </a:lnTo>
                <a:lnTo>
                  <a:pt x="198" y="12"/>
                </a:lnTo>
                <a:lnTo>
                  <a:pt x="215" y="22"/>
                </a:lnTo>
                <a:lnTo>
                  <a:pt x="230" y="34"/>
                </a:lnTo>
                <a:lnTo>
                  <a:pt x="244" y="48"/>
                </a:lnTo>
                <a:lnTo>
                  <a:pt x="249" y="56"/>
                </a:lnTo>
                <a:lnTo>
                  <a:pt x="255" y="64"/>
                </a:lnTo>
                <a:lnTo>
                  <a:pt x="260" y="74"/>
                </a:lnTo>
                <a:lnTo>
                  <a:pt x="264" y="82"/>
                </a:lnTo>
                <a:lnTo>
                  <a:pt x="264" y="82"/>
                </a:lnTo>
                <a:lnTo>
                  <a:pt x="269" y="96"/>
                </a:lnTo>
                <a:lnTo>
                  <a:pt x="272" y="109"/>
                </a:lnTo>
                <a:lnTo>
                  <a:pt x="273" y="122"/>
                </a:lnTo>
                <a:lnTo>
                  <a:pt x="275" y="134"/>
                </a:lnTo>
                <a:lnTo>
                  <a:pt x="273" y="148"/>
                </a:lnTo>
                <a:lnTo>
                  <a:pt x="272" y="161"/>
                </a:lnTo>
                <a:lnTo>
                  <a:pt x="269" y="173"/>
                </a:lnTo>
                <a:lnTo>
                  <a:pt x="264" y="185"/>
                </a:lnTo>
                <a:lnTo>
                  <a:pt x="259" y="197"/>
                </a:lnTo>
                <a:lnTo>
                  <a:pt x="252" y="208"/>
                </a:lnTo>
                <a:lnTo>
                  <a:pt x="244" y="218"/>
                </a:lnTo>
                <a:lnTo>
                  <a:pt x="236" y="229"/>
                </a:lnTo>
                <a:lnTo>
                  <a:pt x="226" y="237"/>
                </a:lnTo>
                <a:lnTo>
                  <a:pt x="215" y="245"/>
                </a:lnTo>
                <a:lnTo>
                  <a:pt x="204" y="252"/>
                </a:lnTo>
                <a:lnTo>
                  <a:pt x="192" y="258"/>
                </a:lnTo>
                <a:lnTo>
                  <a:pt x="192" y="258"/>
                </a:lnTo>
                <a:lnTo>
                  <a:pt x="185" y="260"/>
                </a:lnTo>
                <a:lnTo>
                  <a:pt x="185" y="260"/>
                </a:lnTo>
                <a:lnTo>
                  <a:pt x="168" y="267"/>
                </a:lnTo>
                <a:lnTo>
                  <a:pt x="152" y="271"/>
                </a:lnTo>
                <a:lnTo>
                  <a:pt x="134" y="274"/>
                </a:lnTo>
                <a:lnTo>
                  <a:pt x="117" y="275"/>
                </a:lnTo>
                <a:lnTo>
                  <a:pt x="117" y="275"/>
                </a:lnTo>
                <a:close/>
              </a:path>
            </a:pathLst>
          </a:custGeom>
          <a:solidFill>
            <a:schemeClr val="bg1">
              <a:lumMod val="50000"/>
            </a:schemeClr>
          </a:solidFill>
          <a:ln w="38100">
            <a:solidFill>
              <a:srgbClr val="F7F7F7"/>
            </a:solidFill>
            <a:round/>
            <a:headEnd/>
            <a:tailEnd/>
          </a:ln>
        </p:spPr>
        <p:txBody>
          <a:bodyPr anchor="ctr" anchorCtr="1"/>
          <a:lstStyle/>
          <a:p>
            <a:pPr marL="0" marR="0" lvl="0" indent="0" algn="l" defTabSz="457200" rtl="0" eaLnBrk="1" fontAlgn="auto" latinLnBrk="0" hangingPunct="1">
              <a:lnSpc>
                <a:spcPct val="100000"/>
              </a:lnSpc>
              <a:spcBef>
                <a:spcPts val="0"/>
              </a:spcBef>
              <a:spcAft>
                <a:spcPts val="0"/>
              </a:spcAft>
              <a:buClrTx/>
              <a:buSzTx/>
              <a:buFontTx/>
              <a:buNone/>
              <a:tabLst/>
              <a:defRPr/>
            </a:pPr>
            <a:r>
              <a:rPr lang="fr-FR" sz="2400" dirty="0">
                <a:solidFill>
                  <a:srgbClr val="071F65"/>
                </a:solidFill>
                <a:latin typeface="Arial Black"/>
                <a:ea typeface="微软雅黑"/>
              </a:rPr>
              <a:t>D</a:t>
            </a:r>
            <a:endParaRPr kumimoji="0" lang="fr-FR" sz="2400" b="0" i="0" u="none" strike="noStrike" kern="1200" cap="none" spc="0" normalizeH="0" baseline="0" noProof="0" dirty="0">
              <a:ln>
                <a:noFill/>
              </a:ln>
              <a:solidFill>
                <a:srgbClr val="071F65"/>
              </a:solidFill>
              <a:effectLst/>
              <a:uLnTx/>
              <a:uFillTx/>
              <a:latin typeface="Arial Black"/>
              <a:ea typeface="微软雅黑"/>
              <a:cs typeface="+mn-cs"/>
            </a:endParaRPr>
          </a:p>
        </p:txBody>
      </p:sp>
      <p:sp>
        <p:nvSpPr>
          <p:cNvPr id="15" name="Freeform 185"/>
          <p:cNvSpPr>
            <a:spLocks/>
          </p:cNvSpPr>
          <p:nvPr/>
        </p:nvSpPr>
        <p:spPr bwMode="auto">
          <a:xfrm>
            <a:off x="4094164" y="4159252"/>
            <a:ext cx="501650" cy="1246187"/>
          </a:xfrm>
          <a:custGeom>
            <a:avLst/>
            <a:gdLst>
              <a:gd name="T0" fmla="*/ 283 w 283"/>
              <a:gd name="T1" fmla="*/ 667 h 702"/>
              <a:gd name="T2" fmla="*/ 242 w 283"/>
              <a:gd name="T3" fmla="*/ 633 h 702"/>
              <a:gd name="T4" fmla="*/ 205 w 283"/>
              <a:gd name="T5" fmla="*/ 594 h 702"/>
              <a:gd name="T6" fmla="*/ 174 w 283"/>
              <a:gd name="T7" fmla="*/ 551 h 702"/>
              <a:gd name="T8" fmla="*/ 147 w 283"/>
              <a:gd name="T9" fmla="*/ 505 h 702"/>
              <a:gd name="T10" fmla="*/ 125 w 283"/>
              <a:gd name="T11" fmla="*/ 456 h 702"/>
              <a:gd name="T12" fmla="*/ 111 w 283"/>
              <a:gd name="T13" fmla="*/ 403 h 702"/>
              <a:gd name="T14" fmla="*/ 102 w 283"/>
              <a:gd name="T15" fmla="*/ 349 h 702"/>
              <a:gd name="T16" fmla="*/ 101 w 283"/>
              <a:gd name="T17" fmla="*/ 292 h 702"/>
              <a:gd name="T18" fmla="*/ 102 w 283"/>
              <a:gd name="T19" fmla="*/ 268 h 702"/>
              <a:gd name="T20" fmla="*/ 108 w 283"/>
              <a:gd name="T21" fmla="*/ 220 h 702"/>
              <a:gd name="T22" fmla="*/ 120 w 283"/>
              <a:gd name="T23" fmla="*/ 174 h 702"/>
              <a:gd name="T24" fmla="*/ 136 w 283"/>
              <a:gd name="T25" fmla="*/ 131 h 702"/>
              <a:gd name="T26" fmla="*/ 146 w 283"/>
              <a:gd name="T27" fmla="*/ 110 h 702"/>
              <a:gd name="T28" fmla="*/ 127 w 283"/>
              <a:gd name="T29" fmla="*/ 87 h 702"/>
              <a:gd name="T30" fmla="*/ 111 w 283"/>
              <a:gd name="T31" fmla="*/ 60 h 702"/>
              <a:gd name="T32" fmla="*/ 101 w 283"/>
              <a:gd name="T33" fmla="*/ 31 h 702"/>
              <a:gd name="T34" fmla="*/ 97 w 283"/>
              <a:gd name="T35" fmla="*/ 0 h 702"/>
              <a:gd name="T36" fmla="*/ 77 w 283"/>
              <a:gd name="T37" fmla="*/ 32 h 702"/>
              <a:gd name="T38" fmla="*/ 43 w 283"/>
              <a:gd name="T39" fmla="*/ 100 h 702"/>
              <a:gd name="T40" fmla="*/ 17 w 283"/>
              <a:gd name="T41" fmla="*/ 174 h 702"/>
              <a:gd name="T42" fmla="*/ 9 w 283"/>
              <a:gd name="T43" fmla="*/ 213 h 702"/>
              <a:gd name="T44" fmla="*/ 3 w 283"/>
              <a:gd name="T45" fmla="*/ 253 h 702"/>
              <a:gd name="T46" fmla="*/ 0 w 283"/>
              <a:gd name="T47" fmla="*/ 294 h 702"/>
              <a:gd name="T48" fmla="*/ 0 w 283"/>
              <a:gd name="T49" fmla="*/ 323 h 702"/>
              <a:gd name="T50" fmla="*/ 4 w 283"/>
              <a:gd name="T51" fmla="*/ 382 h 702"/>
              <a:gd name="T52" fmla="*/ 15 w 283"/>
              <a:gd name="T53" fmla="*/ 439 h 702"/>
              <a:gd name="T54" fmla="*/ 31 w 283"/>
              <a:gd name="T55" fmla="*/ 492 h 702"/>
              <a:gd name="T56" fmla="*/ 51 w 283"/>
              <a:gd name="T57" fmla="*/ 544 h 702"/>
              <a:gd name="T58" fmla="*/ 78 w 283"/>
              <a:gd name="T59" fmla="*/ 593 h 702"/>
              <a:gd name="T60" fmla="*/ 110 w 283"/>
              <a:gd name="T61" fmla="*/ 639 h 702"/>
              <a:gd name="T62" fmla="*/ 145 w 283"/>
              <a:gd name="T63" fmla="*/ 681 h 702"/>
              <a:gd name="T64" fmla="*/ 163 w 283"/>
              <a:gd name="T65" fmla="*/ 702 h 702"/>
              <a:gd name="T66" fmla="*/ 188 w 283"/>
              <a:gd name="T67" fmla="*/ 686 h 702"/>
              <a:gd name="T68" fmla="*/ 216 w 283"/>
              <a:gd name="T69" fmla="*/ 674 h 702"/>
              <a:gd name="T70" fmla="*/ 245 w 283"/>
              <a:gd name="T71" fmla="*/ 668 h 702"/>
              <a:gd name="T72" fmla="*/ 277 w 283"/>
              <a:gd name="T73" fmla="*/ 665 h 702"/>
              <a:gd name="T74" fmla="*/ 283 w 283"/>
              <a:gd name="T75" fmla="*/ 667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83" h="702">
                <a:moveTo>
                  <a:pt x="283" y="667"/>
                </a:moveTo>
                <a:lnTo>
                  <a:pt x="283" y="667"/>
                </a:lnTo>
                <a:lnTo>
                  <a:pt x="261" y="650"/>
                </a:lnTo>
                <a:lnTo>
                  <a:pt x="242" y="633"/>
                </a:lnTo>
                <a:lnTo>
                  <a:pt x="222" y="613"/>
                </a:lnTo>
                <a:lnTo>
                  <a:pt x="205" y="594"/>
                </a:lnTo>
                <a:lnTo>
                  <a:pt x="188" y="573"/>
                </a:lnTo>
                <a:lnTo>
                  <a:pt x="174" y="551"/>
                </a:lnTo>
                <a:lnTo>
                  <a:pt x="159" y="528"/>
                </a:lnTo>
                <a:lnTo>
                  <a:pt x="147" y="505"/>
                </a:lnTo>
                <a:lnTo>
                  <a:pt x="135" y="480"/>
                </a:lnTo>
                <a:lnTo>
                  <a:pt x="125" y="456"/>
                </a:lnTo>
                <a:lnTo>
                  <a:pt x="118" y="429"/>
                </a:lnTo>
                <a:lnTo>
                  <a:pt x="111" y="403"/>
                </a:lnTo>
                <a:lnTo>
                  <a:pt x="106" y="376"/>
                </a:lnTo>
                <a:lnTo>
                  <a:pt x="102" y="349"/>
                </a:lnTo>
                <a:lnTo>
                  <a:pt x="101" y="320"/>
                </a:lnTo>
                <a:lnTo>
                  <a:pt x="101" y="292"/>
                </a:lnTo>
                <a:lnTo>
                  <a:pt x="101" y="292"/>
                </a:lnTo>
                <a:lnTo>
                  <a:pt x="102" y="268"/>
                </a:lnTo>
                <a:lnTo>
                  <a:pt x="105" y="243"/>
                </a:lnTo>
                <a:lnTo>
                  <a:pt x="108" y="220"/>
                </a:lnTo>
                <a:lnTo>
                  <a:pt x="114" y="197"/>
                </a:lnTo>
                <a:lnTo>
                  <a:pt x="120" y="174"/>
                </a:lnTo>
                <a:lnTo>
                  <a:pt x="128" y="152"/>
                </a:lnTo>
                <a:lnTo>
                  <a:pt x="136" y="131"/>
                </a:lnTo>
                <a:lnTo>
                  <a:pt x="146" y="110"/>
                </a:lnTo>
                <a:lnTo>
                  <a:pt x="146" y="110"/>
                </a:lnTo>
                <a:lnTo>
                  <a:pt x="135" y="99"/>
                </a:lnTo>
                <a:lnTo>
                  <a:pt x="127" y="87"/>
                </a:lnTo>
                <a:lnTo>
                  <a:pt x="118" y="74"/>
                </a:lnTo>
                <a:lnTo>
                  <a:pt x="111" y="60"/>
                </a:lnTo>
                <a:lnTo>
                  <a:pt x="106" y="46"/>
                </a:lnTo>
                <a:lnTo>
                  <a:pt x="101" y="31"/>
                </a:lnTo>
                <a:lnTo>
                  <a:pt x="99" y="15"/>
                </a:lnTo>
                <a:lnTo>
                  <a:pt x="97" y="0"/>
                </a:lnTo>
                <a:lnTo>
                  <a:pt x="97" y="0"/>
                </a:lnTo>
                <a:lnTo>
                  <a:pt x="77" y="32"/>
                </a:lnTo>
                <a:lnTo>
                  <a:pt x="59" y="65"/>
                </a:lnTo>
                <a:lnTo>
                  <a:pt x="43" y="100"/>
                </a:lnTo>
                <a:lnTo>
                  <a:pt x="28" y="137"/>
                </a:lnTo>
                <a:lnTo>
                  <a:pt x="17" y="174"/>
                </a:lnTo>
                <a:lnTo>
                  <a:pt x="12" y="194"/>
                </a:lnTo>
                <a:lnTo>
                  <a:pt x="9" y="213"/>
                </a:lnTo>
                <a:lnTo>
                  <a:pt x="5" y="234"/>
                </a:lnTo>
                <a:lnTo>
                  <a:pt x="3" y="253"/>
                </a:lnTo>
                <a:lnTo>
                  <a:pt x="2" y="274"/>
                </a:lnTo>
                <a:lnTo>
                  <a:pt x="0" y="294"/>
                </a:lnTo>
                <a:lnTo>
                  <a:pt x="0" y="294"/>
                </a:lnTo>
                <a:lnTo>
                  <a:pt x="0" y="323"/>
                </a:lnTo>
                <a:lnTo>
                  <a:pt x="2" y="353"/>
                </a:lnTo>
                <a:lnTo>
                  <a:pt x="4" y="382"/>
                </a:lnTo>
                <a:lnTo>
                  <a:pt x="9" y="411"/>
                </a:lnTo>
                <a:lnTo>
                  <a:pt x="15" y="439"/>
                </a:lnTo>
                <a:lnTo>
                  <a:pt x="22" y="465"/>
                </a:lnTo>
                <a:lnTo>
                  <a:pt x="31" y="492"/>
                </a:lnTo>
                <a:lnTo>
                  <a:pt x="40" y="519"/>
                </a:lnTo>
                <a:lnTo>
                  <a:pt x="51" y="544"/>
                </a:lnTo>
                <a:lnTo>
                  <a:pt x="65" y="570"/>
                </a:lnTo>
                <a:lnTo>
                  <a:pt x="78" y="593"/>
                </a:lnTo>
                <a:lnTo>
                  <a:pt x="93" y="617"/>
                </a:lnTo>
                <a:lnTo>
                  <a:pt x="110" y="639"/>
                </a:lnTo>
                <a:lnTo>
                  <a:pt x="127" y="661"/>
                </a:lnTo>
                <a:lnTo>
                  <a:pt x="145" y="681"/>
                </a:lnTo>
                <a:lnTo>
                  <a:pt x="163" y="702"/>
                </a:lnTo>
                <a:lnTo>
                  <a:pt x="163" y="702"/>
                </a:lnTo>
                <a:lnTo>
                  <a:pt x="176" y="693"/>
                </a:lnTo>
                <a:lnTo>
                  <a:pt x="188" y="686"/>
                </a:lnTo>
                <a:lnTo>
                  <a:pt x="202" y="680"/>
                </a:lnTo>
                <a:lnTo>
                  <a:pt x="216" y="674"/>
                </a:lnTo>
                <a:lnTo>
                  <a:pt x="231" y="670"/>
                </a:lnTo>
                <a:lnTo>
                  <a:pt x="245" y="668"/>
                </a:lnTo>
                <a:lnTo>
                  <a:pt x="261" y="667"/>
                </a:lnTo>
                <a:lnTo>
                  <a:pt x="277" y="665"/>
                </a:lnTo>
                <a:lnTo>
                  <a:pt x="277" y="665"/>
                </a:lnTo>
                <a:lnTo>
                  <a:pt x="283" y="667"/>
                </a:lnTo>
                <a:lnTo>
                  <a:pt x="283" y="667"/>
                </a:lnTo>
                <a:close/>
              </a:path>
            </a:pathLst>
          </a:custGeom>
          <a:solidFill>
            <a:schemeClr val="bg1">
              <a:lumMod val="50000"/>
            </a:schemeClr>
          </a:solidFill>
          <a:ln w="9525">
            <a:solidFill>
              <a:schemeClr val="bg1"/>
            </a:solidFill>
            <a:round/>
            <a:headEnd/>
            <a:tailEnd/>
          </a:ln>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fr-FR" sz="500" b="0" i="0" u="none" strike="noStrike" kern="1200" cap="none" spc="0" normalizeH="0" baseline="0" noProof="0">
              <a:ln>
                <a:noFill/>
              </a:ln>
              <a:solidFill>
                <a:srgbClr val="3D3F41"/>
              </a:solidFill>
              <a:effectLst/>
              <a:uLnTx/>
              <a:uFillTx/>
              <a:latin typeface="Arial"/>
              <a:ea typeface="微软雅黑"/>
              <a:cs typeface="+mn-cs"/>
            </a:endParaRPr>
          </a:p>
        </p:txBody>
      </p:sp>
      <p:cxnSp>
        <p:nvCxnSpPr>
          <p:cNvPr id="16" name="直接连接符 15"/>
          <p:cNvCxnSpPr/>
          <p:nvPr/>
        </p:nvCxnSpPr>
        <p:spPr>
          <a:xfrm>
            <a:off x="4094164" y="3733801"/>
            <a:ext cx="3935412" cy="0"/>
          </a:xfrm>
          <a:prstGeom prst="line">
            <a:avLst/>
          </a:prstGeom>
          <a:ln>
            <a:solidFill>
              <a:srgbClr val="DEDEDE"/>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6062664" y="1785938"/>
            <a:ext cx="0" cy="3911600"/>
          </a:xfrm>
          <a:prstGeom prst="line">
            <a:avLst/>
          </a:prstGeom>
          <a:ln>
            <a:solidFill>
              <a:srgbClr val="DEDEDE"/>
            </a:solidFill>
          </a:ln>
        </p:spPr>
        <p:style>
          <a:lnRef idx="1">
            <a:schemeClr val="accent1"/>
          </a:lnRef>
          <a:fillRef idx="0">
            <a:schemeClr val="accent1"/>
          </a:fillRef>
          <a:effectRef idx="0">
            <a:schemeClr val="accent1"/>
          </a:effectRef>
          <a:fontRef idx="minor">
            <a:schemeClr val="tx1"/>
          </a:fontRef>
        </p:style>
      </p:cxnSp>
      <p:sp>
        <p:nvSpPr>
          <p:cNvPr id="18" name="TextBox 69"/>
          <p:cNvSpPr txBox="1"/>
          <p:nvPr/>
        </p:nvSpPr>
        <p:spPr>
          <a:xfrm>
            <a:off x="8083549" y="2254723"/>
            <a:ext cx="4074038" cy="1077218"/>
          </a:xfrm>
          <a:prstGeom prst="rect">
            <a:avLst/>
          </a:prstGeom>
          <a:noFill/>
        </p:spPr>
        <p:txBody>
          <a:bodyPr wrap="square">
            <a:spAutoFit/>
          </a:bodyPr>
          <a:lstStyle/>
          <a:p>
            <a:pPr marL="285750" lvl="0" indent="-285750" defTabSz="457200">
              <a:buFont typeface="Arial" panose="020B0604020202020204" pitchFamily="34" charset="0"/>
              <a:buChar char="•"/>
              <a:defRPr/>
            </a:pPr>
            <a:r>
              <a:rPr lang="ja-JP" altLang="en-US" sz="1600" b="1" dirty="0">
                <a:latin typeface="Yu Mincho" panose="02020400000000000000" pitchFamily="18" charset="-128"/>
                <a:ea typeface="Yu Mincho" panose="02020400000000000000" pitchFamily="18" charset="-128"/>
              </a:rPr>
              <a:t>感知されたデータは基礎ネットワークを通じて伝送される</a:t>
            </a:r>
            <a:endParaRPr lang="en-US" altLang="ja-JP" sz="1600" b="1" dirty="0">
              <a:latin typeface="Yu Mincho" panose="02020400000000000000" pitchFamily="18" charset="-128"/>
              <a:ea typeface="Yu Mincho" panose="02020400000000000000" pitchFamily="18" charset="-128"/>
            </a:endParaRPr>
          </a:p>
          <a:p>
            <a:pPr marL="285750" lvl="0" indent="-285750" defTabSz="457200">
              <a:buFont typeface="Arial" panose="020B0604020202020204" pitchFamily="34" charset="0"/>
              <a:buChar char="•"/>
              <a:defRPr/>
            </a:pPr>
            <a:r>
              <a:rPr lang="ja-JP" altLang="en-US" sz="1600" b="1" dirty="0">
                <a:latin typeface="Yu Mincho" panose="02020400000000000000" pitchFamily="18" charset="-128"/>
                <a:ea typeface="Yu Mincho" panose="02020400000000000000" pitchFamily="18" charset="-128"/>
              </a:rPr>
              <a:t>車の持ち主の</a:t>
            </a:r>
            <a:r>
              <a:rPr lang="ja-JP" altLang="en-US" sz="1600" b="1" dirty="0">
                <a:solidFill>
                  <a:srgbClr val="FF0000"/>
                </a:solidFill>
                <a:latin typeface="Yu Mincho" panose="02020400000000000000" pitchFamily="18" charset="-128"/>
                <a:ea typeface="Yu Mincho" panose="02020400000000000000" pitchFamily="18" charset="-128"/>
              </a:rPr>
              <a:t>個人情報が漏れている</a:t>
            </a:r>
            <a:r>
              <a:rPr lang="ja-JP" altLang="en-US" sz="1600" b="1" dirty="0">
                <a:latin typeface="Yu Mincho" panose="02020400000000000000" pitchFamily="18" charset="-128"/>
                <a:ea typeface="Yu Mincho" panose="02020400000000000000" pitchFamily="18" charset="-128"/>
              </a:rPr>
              <a:t>可能性がある</a:t>
            </a:r>
            <a:endParaRPr lang="en-US" altLang="zh-CN" sz="1600" b="1" dirty="0">
              <a:latin typeface="Yu Mincho" panose="02020400000000000000" pitchFamily="18" charset="-128"/>
              <a:ea typeface="Yu Mincho" panose="02020400000000000000" pitchFamily="18" charset="-128"/>
            </a:endParaRPr>
          </a:p>
        </p:txBody>
      </p:sp>
      <p:sp>
        <p:nvSpPr>
          <p:cNvPr id="19" name="TextBox 69"/>
          <p:cNvSpPr txBox="1"/>
          <p:nvPr/>
        </p:nvSpPr>
        <p:spPr>
          <a:xfrm>
            <a:off x="8083549" y="4279117"/>
            <a:ext cx="4074038" cy="708335"/>
          </a:xfrm>
          <a:prstGeom prst="rect">
            <a:avLst/>
          </a:prstGeom>
          <a:noFill/>
        </p:spPr>
        <p:txBody>
          <a:bodyPr wrap="square">
            <a:spAutoFit/>
          </a:bodyPr>
          <a:lstStyle/>
          <a:p>
            <a:pPr marL="285750" lvl="0" indent="-285750" defTabSz="457200">
              <a:lnSpc>
                <a:spcPct val="130000"/>
              </a:lnSpc>
              <a:buFont typeface="Arial" panose="020B0604020202020204" pitchFamily="34" charset="0"/>
              <a:buChar char="•"/>
              <a:defRPr/>
            </a:pPr>
            <a:r>
              <a:rPr lang="ja-JP" altLang="en-US" sz="1600" b="1" kern="0" dirty="0">
                <a:solidFill>
                  <a:srgbClr val="3D3F41"/>
                </a:solidFill>
                <a:latin typeface="Yu Mincho" panose="02020400000000000000" pitchFamily="18" charset="-128"/>
                <a:ea typeface="Yu Mincho" panose="02020400000000000000" pitchFamily="18" charset="-128"/>
                <a:cs typeface="Arial" pitchFamily="34" charset="0"/>
              </a:rPr>
              <a:t>ネットワーク応用サービスを提供する</a:t>
            </a:r>
            <a:endParaRPr lang="en-US" altLang="ja-JP" sz="1600" b="1" kern="0" dirty="0">
              <a:solidFill>
                <a:srgbClr val="3D3F41"/>
              </a:solidFill>
              <a:latin typeface="Yu Mincho" panose="02020400000000000000" pitchFamily="18" charset="-128"/>
              <a:ea typeface="Yu Mincho" panose="02020400000000000000" pitchFamily="18" charset="-128"/>
              <a:cs typeface="Arial" pitchFamily="34" charset="0"/>
            </a:endParaRPr>
          </a:p>
          <a:p>
            <a:pPr marL="285750" lvl="0" indent="-285750" defTabSz="457200">
              <a:lnSpc>
                <a:spcPct val="130000"/>
              </a:lnSpc>
              <a:buFont typeface="Arial" panose="020B0604020202020204" pitchFamily="34" charset="0"/>
              <a:buChar char="•"/>
              <a:defRPr/>
            </a:pPr>
            <a:r>
              <a:rPr lang="ja-JP" altLang="en-US" sz="1600" b="1" kern="0" dirty="0">
                <a:solidFill>
                  <a:srgbClr val="FF0000"/>
                </a:solidFill>
                <a:latin typeface="Yu Mincho" panose="02020400000000000000" pitchFamily="18" charset="-128"/>
                <a:ea typeface="Yu Mincho" panose="02020400000000000000" pitchFamily="18" charset="-128"/>
                <a:cs typeface="Arial" pitchFamily="34" charset="0"/>
              </a:rPr>
              <a:t>ネットワーク攻撃</a:t>
            </a:r>
            <a:r>
              <a:rPr lang="ja-JP" altLang="en-US" sz="1600" b="1" kern="0" dirty="0">
                <a:solidFill>
                  <a:srgbClr val="3D3F41"/>
                </a:solidFill>
                <a:latin typeface="Yu Mincho" panose="02020400000000000000" pitchFamily="18" charset="-128"/>
                <a:ea typeface="Yu Mincho" panose="02020400000000000000" pitchFamily="18" charset="-128"/>
                <a:cs typeface="Arial" pitchFamily="34" charset="0"/>
              </a:rPr>
              <a:t>を受ける可能性がある</a:t>
            </a:r>
            <a:endParaRPr kumimoji="0" lang="en-US" altLang="zh-CN" sz="1600" b="1" i="0" u="none" strike="noStrike" kern="0" cap="none" spc="0" normalizeH="0" baseline="0" noProof="0" dirty="0">
              <a:ln>
                <a:noFill/>
              </a:ln>
              <a:solidFill>
                <a:srgbClr val="3D3F41"/>
              </a:solidFill>
              <a:effectLst/>
              <a:uLnTx/>
              <a:uFillTx/>
              <a:latin typeface="Yu Mincho" panose="02020400000000000000" pitchFamily="18" charset="-128"/>
              <a:ea typeface="Yu Mincho" panose="02020400000000000000" pitchFamily="18" charset="-128"/>
              <a:cs typeface="Arial" pitchFamily="34" charset="0"/>
            </a:endParaRPr>
          </a:p>
        </p:txBody>
      </p:sp>
      <p:sp>
        <p:nvSpPr>
          <p:cNvPr id="20" name="TextBox 69"/>
          <p:cNvSpPr txBox="1"/>
          <p:nvPr/>
        </p:nvSpPr>
        <p:spPr>
          <a:xfrm>
            <a:off x="615686" y="4159252"/>
            <a:ext cx="3219713" cy="1323439"/>
          </a:xfrm>
          <a:prstGeom prst="rect">
            <a:avLst/>
          </a:prstGeom>
          <a:noFill/>
        </p:spPr>
        <p:txBody>
          <a:bodyPr wrap="square">
            <a:spAutoFit/>
          </a:bodyPr>
          <a:lstStyle/>
          <a:p>
            <a:pPr marL="285750" lvl="0" indent="-285750" defTabSz="457200">
              <a:buFont typeface="Arial" panose="020B0604020202020204" pitchFamily="34" charset="0"/>
              <a:buChar char="•"/>
              <a:defRPr/>
            </a:pPr>
            <a:r>
              <a:rPr lang="ja-JP" altLang="en-US" sz="1600" b="1" dirty="0">
                <a:latin typeface="Yu Mincho" panose="02020400000000000000" pitchFamily="18" charset="-128"/>
                <a:ea typeface="Yu Mincho" panose="02020400000000000000" pitchFamily="18" charset="-128"/>
              </a:rPr>
              <a:t>データの集約を行い、大量のデータの分析によって新しい知識と価値が生まれる</a:t>
            </a:r>
            <a:endParaRPr lang="en-US" altLang="ja-JP" sz="1600" b="1" dirty="0">
              <a:latin typeface="Yu Mincho" panose="02020400000000000000" pitchFamily="18" charset="-128"/>
              <a:ea typeface="Yu Mincho" panose="02020400000000000000" pitchFamily="18" charset="-128"/>
            </a:endParaRPr>
          </a:p>
          <a:p>
            <a:pPr marL="285750" lvl="0" indent="-285750" defTabSz="457200">
              <a:buFont typeface="Arial" panose="020B0604020202020204" pitchFamily="34" charset="0"/>
              <a:buChar char="•"/>
              <a:defRPr/>
            </a:pPr>
            <a:r>
              <a:rPr lang="ja-JP" altLang="en-US" sz="1600" b="1" dirty="0">
                <a:latin typeface="Yu Mincho" panose="02020400000000000000" pitchFamily="18" charset="-128"/>
                <a:ea typeface="Yu Mincho" panose="02020400000000000000" pitchFamily="18" charset="-128"/>
              </a:rPr>
              <a:t>システムは</a:t>
            </a:r>
            <a:r>
              <a:rPr lang="ja-JP" altLang="en-US" sz="1600" b="1" dirty="0">
                <a:solidFill>
                  <a:srgbClr val="FF0000"/>
                </a:solidFill>
                <a:latin typeface="Yu Mincho" panose="02020400000000000000" pitchFamily="18" charset="-128"/>
                <a:ea typeface="Yu Mincho" panose="02020400000000000000" pitchFamily="18" charset="-128"/>
              </a:rPr>
              <a:t>ハッカーにコントロールされる</a:t>
            </a:r>
            <a:r>
              <a:rPr lang="ja-JP" altLang="en-US" sz="1600" b="1" dirty="0">
                <a:latin typeface="Yu Mincho" panose="02020400000000000000" pitchFamily="18" charset="-128"/>
                <a:ea typeface="Yu Mincho" panose="02020400000000000000" pitchFamily="18" charset="-128"/>
              </a:rPr>
              <a:t>可能性がある</a:t>
            </a:r>
            <a:endParaRPr lang="en-US" altLang="zh-CN" sz="1600" b="1" dirty="0">
              <a:latin typeface="Yu Mincho" panose="02020400000000000000" pitchFamily="18" charset="-128"/>
              <a:ea typeface="Yu Mincho" panose="02020400000000000000" pitchFamily="18" charset="-128"/>
            </a:endParaRPr>
          </a:p>
        </p:txBody>
      </p:sp>
      <p:sp>
        <p:nvSpPr>
          <p:cNvPr id="21" name="TextBox 69"/>
          <p:cNvSpPr txBox="1"/>
          <p:nvPr/>
        </p:nvSpPr>
        <p:spPr>
          <a:xfrm>
            <a:off x="601134" y="2373314"/>
            <a:ext cx="3297768" cy="830997"/>
          </a:xfrm>
          <a:prstGeom prst="rect">
            <a:avLst/>
          </a:prstGeom>
          <a:noFill/>
        </p:spPr>
        <p:txBody>
          <a:bodyPr wrap="square">
            <a:spAutoFit/>
          </a:bodyPr>
          <a:lstStyle/>
          <a:p>
            <a:pPr marL="285750" lvl="0" indent="-285750" defTabSz="457200">
              <a:buFont typeface="Arial" panose="020B0604020202020204" pitchFamily="34" charset="0"/>
              <a:buChar char="•"/>
              <a:defRPr/>
            </a:pPr>
            <a:r>
              <a:rPr lang="ja-JP" altLang="en-US" sz="1600" b="1" dirty="0">
                <a:latin typeface="Yu Mincho" panose="02020400000000000000" pitchFamily="18" charset="-128"/>
                <a:ea typeface="Yu Mincho" panose="02020400000000000000" pitchFamily="18" charset="-128"/>
              </a:rPr>
              <a:t>各種センサーが情報を収集する</a:t>
            </a:r>
            <a:endParaRPr lang="en-US" altLang="ja-JP" sz="1600" b="1" dirty="0">
              <a:latin typeface="Yu Mincho" panose="02020400000000000000" pitchFamily="18" charset="-128"/>
              <a:ea typeface="Yu Mincho" panose="02020400000000000000" pitchFamily="18" charset="-128"/>
            </a:endParaRPr>
          </a:p>
          <a:p>
            <a:pPr marL="285750" lvl="0" indent="-285750" defTabSz="457200">
              <a:buFont typeface="Arial" panose="020B0604020202020204" pitchFamily="34" charset="0"/>
              <a:buChar char="•"/>
              <a:defRPr/>
            </a:pPr>
            <a:r>
              <a:rPr lang="ja-JP" altLang="en-US" sz="1600" b="1" dirty="0">
                <a:latin typeface="Yu Mincho" panose="02020400000000000000" pitchFamily="18" charset="-128"/>
                <a:ea typeface="Yu Mincho" panose="02020400000000000000" pitchFamily="18" charset="-128"/>
              </a:rPr>
              <a:t>車の持ち主の</a:t>
            </a:r>
            <a:r>
              <a:rPr lang="ja-JP" altLang="en-US" sz="1600" b="1" dirty="0">
                <a:solidFill>
                  <a:srgbClr val="FF0000"/>
                </a:solidFill>
                <a:latin typeface="Yu Mincho" panose="02020400000000000000" pitchFamily="18" charset="-128"/>
                <a:ea typeface="Yu Mincho" panose="02020400000000000000" pitchFamily="18" charset="-128"/>
              </a:rPr>
              <a:t>敏感な情報</a:t>
            </a:r>
            <a:r>
              <a:rPr lang="ja-JP" altLang="en-US" sz="1600" b="1" dirty="0">
                <a:latin typeface="Yu Mincho" panose="02020400000000000000" pitchFamily="18" charset="-128"/>
                <a:ea typeface="Yu Mincho" panose="02020400000000000000" pitchFamily="18" charset="-128"/>
              </a:rPr>
              <a:t>を収集する</a:t>
            </a:r>
            <a:endParaRPr lang="en-US" altLang="ja-JP" sz="1600" b="1" dirty="0">
              <a:latin typeface="Yu Mincho" panose="02020400000000000000" pitchFamily="18" charset="-128"/>
              <a:ea typeface="Yu Mincho" panose="02020400000000000000" pitchFamily="18" charset="-128"/>
            </a:endParaRPr>
          </a:p>
        </p:txBody>
      </p:sp>
      <p:sp>
        <p:nvSpPr>
          <p:cNvPr id="24" name="标题 1">
            <a:extLst>
              <a:ext uri="{FF2B5EF4-FFF2-40B4-BE49-F238E27FC236}">
                <a16:creationId xmlns:a16="http://schemas.microsoft.com/office/drawing/2014/main" id="{ADEADD1D-C112-483C-9797-055AEAB1C4FC}"/>
              </a:ext>
            </a:extLst>
          </p:cNvPr>
          <p:cNvSpPr txBox="1">
            <a:spLocks/>
          </p:cNvSpPr>
          <p:nvPr/>
        </p:nvSpPr>
        <p:spPr>
          <a:xfrm>
            <a:off x="967497" y="186230"/>
            <a:ext cx="11056060" cy="69959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b="1" i="0" kern="1200" baseline="0">
                <a:solidFill>
                  <a:srgbClr val="071F65"/>
                </a:solidFill>
                <a:effectLst/>
                <a:latin typeface="Arial Black" panose="020B0A04020102020204" pitchFamily="34" charset="0"/>
                <a:ea typeface="微软雅黑" panose="020B0503020204020204" pitchFamily="34" charset="-122"/>
                <a:cs typeface="+mj-cs"/>
              </a:defRPr>
            </a:lvl1pPr>
          </a:lstStyle>
          <a:p>
            <a:r>
              <a:rPr lang="ja-JP" altLang="en-US" dirty="0"/>
              <a:t>自動運転の情報セキュリティ</a:t>
            </a:r>
            <a:endParaRPr lang="zh-CN" altLang="en-US" dirty="0"/>
          </a:p>
        </p:txBody>
      </p:sp>
      <p:pic>
        <p:nvPicPr>
          <p:cNvPr id="2" name="图片 1">
            <a:extLst>
              <a:ext uri="{FF2B5EF4-FFF2-40B4-BE49-F238E27FC236}">
                <a16:creationId xmlns:a16="http://schemas.microsoft.com/office/drawing/2014/main" id="{FF28CF88-817E-459A-83D2-80885035AA8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024216" cy="915770"/>
          </a:xfrm>
          <a:prstGeom prst="rect">
            <a:avLst/>
          </a:prstGeom>
        </p:spPr>
      </p:pic>
    </p:spTree>
    <p:extLst>
      <p:ext uri="{BB962C8B-B14F-4D97-AF65-F5344CB8AC3E}">
        <p14:creationId xmlns:p14="http://schemas.microsoft.com/office/powerpoint/2010/main" val="1683169641"/>
      </p:ext>
    </p:extLst>
  </p:cSld>
  <p:clrMapOvr>
    <a:masterClrMapping/>
  </p:clrMapOvr>
  <p:transition spd="slow" advClick="0" advTm="0">
    <p:wip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85185" y="136523"/>
            <a:ext cx="11056060" cy="699594"/>
          </a:xfrm>
        </p:spPr>
        <p:txBody>
          <a:bodyPr/>
          <a:lstStyle/>
          <a:p>
            <a:r>
              <a:rPr lang="ja-JP" altLang="en-US" dirty="0"/>
              <a:t>自動</a:t>
            </a:r>
            <a:r>
              <a:rPr lang="ja-JP" altLang="en-US" dirty="0">
                <a:solidFill>
                  <a:srgbClr val="071F65"/>
                </a:solidFill>
              </a:rPr>
              <a:t>運転の</a:t>
            </a:r>
            <a:r>
              <a:rPr lang="ja-JP" altLang="en-US" dirty="0"/>
              <a:t>情報セキュリティの保護方法</a:t>
            </a:r>
            <a:endParaRPr lang="zh-CN" altLang="en-US" dirty="0">
              <a:solidFill>
                <a:srgbClr val="071F65"/>
              </a:solidFill>
            </a:endParaRPr>
          </a:p>
        </p:txBody>
      </p:sp>
      <p:sp>
        <p:nvSpPr>
          <p:cNvPr id="4" name="灯片编号占位符 3"/>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23DA680B-B80A-2545-AB30-B9870FE9052E}" type="slidenum">
              <a:rPr kumimoji="0" lang="zh-CN" altLang="en-US" sz="1200" b="0" i="0" u="none" strike="noStrike" kern="1200" cap="none" spc="0" normalizeH="0" baseline="0" noProof="0" smtClean="0">
                <a:ln>
                  <a:noFill/>
                </a:ln>
                <a:solidFill>
                  <a:srgbClr val="3D3F41">
                    <a:tint val="75000"/>
                  </a:srgbClr>
                </a:solidFill>
                <a:effectLst/>
                <a:uLnTx/>
                <a:uFillTx/>
                <a:latin typeface="Arial"/>
                <a:ea typeface="微软雅黑"/>
                <a:cs typeface="+mn-cs"/>
              </a:rPr>
              <a:pPr marL="0" marR="0" lvl="0" indent="0" algn="r" defTabSz="457200" rtl="0" eaLnBrk="1" fontAlgn="auto" latinLnBrk="0" hangingPunct="1">
                <a:lnSpc>
                  <a:spcPct val="100000"/>
                </a:lnSpc>
                <a:spcBef>
                  <a:spcPts val="0"/>
                </a:spcBef>
                <a:spcAft>
                  <a:spcPts val="0"/>
                </a:spcAft>
                <a:buClrTx/>
                <a:buSzTx/>
                <a:buFontTx/>
                <a:buNone/>
                <a:tabLst/>
                <a:defRPr/>
              </a:pPr>
              <a:t>19</a:t>
            </a:fld>
            <a:endParaRPr kumimoji="0" lang="zh-CN" altLang="en-US" sz="1200" b="0" i="0" u="none" strike="noStrike" kern="1200" cap="none" spc="0" normalizeH="0" baseline="0" noProof="0">
              <a:ln>
                <a:noFill/>
              </a:ln>
              <a:solidFill>
                <a:srgbClr val="3D3F41">
                  <a:tint val="75000"/>
                </a:srgbClr>
              </a:solidFill>
              <a:effectLst/>
              <a:uLnTx/>
              <a:uFillTx/>
              <a:latin typeface="Arial"/>
              <a:ea typeface="微软雅黑"/>
              <a:cs typeface="+mn-cs"/>
            </a:endParaRPr>
          </a:p>
        </p:txBody>
      </p:sp>
      <p:sp>
        <p:nvSpPr>
          <p:cNvPr id="6" name="任意多边形 5"/>
          <p:cNvSpPr/>
          <p:nvPr/>
        </p:nvSpPr>
        <p:spPr bwMode="auto">
          <a:xfrm>
            <a:off x="2437049" y="1882841"/>
            <a:ext cx="1014215" cy="1735554"/>
          </a:xfrm>
          <a:custGeom>
            <a:avLst/>
            <a:gdLst>
              <a:gd name="connsiteX0" fmla="*/ 381000 w 445294"/>
              <a:gd name="connsiteY0" fmla="*/ 0 h 762000"/>
              <a:gd name="connsiteX1" fmla="*/ 445294 w 445294"/>
              <a:gd name="connsiteY1" fmla="*/ 6482 h 762000"/>
              <a:gd name="connsiteX2" fmla="*/ 445294 w 445294"/>
              <a:gd name="connsiteY2" fmla="*/ 755519 h 762000"/>
              <a:gd name="connsiteX3" fmla="*/ 381000 w 445294"/>
              <a:gd name="connsiteY3" fmla="*/ 762000 h 762000"/>
              <a:gd name="connsiteX4" fmla="*/ 0 w 445294"/>
              <a:gd name="connsiteY4" fmla="*/ 381000 h 762000"/>
              <a:gd name="connsiteX5" fmla="*/ 381000 w 445294"/>
              <a:gd name="connsiteY5" fmla="*/ 0 h 76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5294" h="762000">
                <a:moveTo>
                  <a:pt x="381000" y="0"/>
                </a:moveTo>
                <a:lnTo>
                  <a:pt x="445294" y="6482"/>
                </a:lnTo>
                <a:lnTo>
                  <a:pt x="445294" y="755519"/>
                </a:lnTo>
                <a:lnTo>
                  <a:pt x="381000" y="762000"/>
                </a:lnTo>
                <a:cubicBezTo>
                  <a:pt x="170580" y="762000"/>
                  <a:pt x="0" y="591420"/>
                  <a:pt x="0" y="381000"/>
                </a:cubicBezTo>
                <a:cubicBezTo>
                  <a:pt x="0" y="170580"/>
                  <a:pt x="170580" y="0"/>
                  <a:pt x="381000" y="0"/>
                </a:cubicBezTo>
                <a:close/>
              </a:path>
            </a:pathLst>
          </a:custGeom>
          <a:pattFill prst="wdUpDiag">
            <a:fgClr>
              <a:srgbClr val="F0F0F0"/>
            </a:fgClr>
            <a:bgClr>
              <a:srgbClr val="FFFFFF"/>
            </a:bgClr>
          </a:pattFill>
          <a:ln w="9525">
            <a:miter lim="800000"/>
            <a:headEnd/>
            <a:tailEnd/>
          </a:ln>
          <a:effectLst>
            <a:innerShdw blurRad="25400" dist="12700" dir="10800000">
              <a:prstClr val="black">
                <a:alpha val="20000"/>
              </a:prstClr>
            </a:innerShdw>
          </a:effectLst>
        </p:spPr>
        <p:txBody>
          <a:bodyPr lIns="36000" tIns="0" rIns="0" bIns="144000" anchor="ctr">
            <a:flatTx/>
          </a:bodyPr>
          <a:lstStyle/>
          <a:p>
            <a:pPr marL="0" marR="0" lvl="0" indent="0" algn="ctr" defTabSz="457200" rtl="0" eaLnBrk="1" fontAlgn="auto" latinLnBrk="0" hangingPunct="1">
              <a:lnSpc>
                <a:spcPct val="130000"/>
              </a:lnSpc>
              <a:spcBef>
                <a:spcPts val="0"/>
              </a:spcBef>
              <a:spcAft>
                <a:spcPts val="0"/>
              </a:spcAft>
              <a:buClrTx/>
              <a:buSzTx/>
              <a:buFontTx/>
              <a:buNone/>
              <a:tabLst/>
              <a:defRPr/>
            </a:pPr>
            <a:r>
              <a:rPr kumimoji="0" lang="en-US" altLang="zh-CN" sz="4800" b="0" i="0" u="none" strike="noStrike" kern="1200" cap="none" spc="0" normalizeH="0" baseline="0" noProof="0" dirty="0">
                <a:ln>
                  <a:noFill/>
                </a:ln>
                <a:solidFill>
                  <a:srgbClr val="071F65"/>
                </a:solidFill>
                <a:effectLst/>
                <a:uLnTx/>
                <a:uFillTx/>
                <a:latin typeface="Arial Black"/>
                <a:ea typeface="微软雅黑" panose="020B0503020204020204" pitchFamily="34" charset="-122"/>
                <a:cs typeface="+mn-cs"/>
              </a:rPr>
              <a:t>01</a:t>
            </a:r>
            <a:endParaRPr kumimoji="0" lang="zh-CN" altLang="en-US" sz="4800" b="0" i="0" u="none" strike="noStrike" kern="1200" cap="none" spc="0" normalizeH="0" baseline="0" noProof="0" dirty="0">
              <a:ln>
                <a:noFill/>
              </a:ln>
              <a:solidFill>
                <a:srgbClr val="071F65"/>
              </a:solidFill>
              <a:effectLst/>
              <a:uLnTx/>
              <a:uFillTx/>
              <a:latin typeface="Arial Black"/>
              <a:ea typeface="微软雅黑" panose="020B0503020204020204" pitchFamily="34" charset="-122"/>
              <a:cs typeface="+mn-cs"/>
            </a:endParaRPr>
          </a:p>
        </p:txBody>
      </p:sp>
      <p:sp>
        <p:nvSpPr>
          <p:cNvPr id="8" name="任意多边形 7"/>
          <p:cNvSpPr/>
          <p:nvPr/>
        </p:nvSpPr>
        <p:spPr bwMode="auto">
          <a:xfrm>
            <a:off x="5923057" y="1882841"/>
            <a:ext cx="1014215" cy="1735554"/>
          </a:xfrm>
          <a:custGeom>
            <a:avLst/>
            <a:gdLst>
              <a:gd name="connsiteX0" fmla="*/ 381000 w 445294"/>
              <a:gd name="connsiteY0" fmla="*/ 0 h 762000"/>
              <a:gd name="connsiteX1" fmla="*/ 445294 w 445294"/>
              <a:gd name="connsiteY1" fmla="*/ 6482 h 762000"/>
              <a:gd name="connsiteX2" fmla="*/ 445294 w 445294"/>
              <a:gd name="connsiteY2" fmla="*/ 755519 h 762000"/>
              <a:gd name="connsiteX3" fmla="*/ 381000 w 445294"/>
              <a:gd name="connsiteY3" fmla="*/ 762000 h 762000"/>
              <a:gd name="connsiteX4" fmla="*/ 0 w 445294"/>
              <a:gd name="connsiteY4" fmla="*/ 381000 h 762000"/>
              <a:gd name="connsiteX5" fmla="*/ 381000 w 445294"/>
              <a:gd name="connsiteY5" fmla="*/ 0 h 76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5294" h="762000">
                <a:moveTo>
                  <a:pt x="381000" y="0"/>
                </a:moveTo>
                <a:lnTo>
                  <a:pt x="445294" y="6482"/>
                </a:lnTo>
                <a:lnTo>
                  <a:pt x="445294" y="755519"/>
                </a:lnTo>
                <a:lnTo>
                  <a:pt x="381000" y="762000"/>
                </a:lnTo>
                <a:cubicBezTo>
                  <a:pt x="170580" y="762000"/>
                  <a:pt x="0" y="591420"/>
                  <a:pt x="0" y="381000"/>
                </a:cubicBezTo>
                <a:cubicBezTo>
                  <a:pt x="0" y="170580"/>
                  <a:pt x="170580" y="0"/>
                  <a:pt x="381000" y="0"/>
                </a:cubicBezTo>
                <a:close/>
              </a:path>
            </a:pathLst>
          </a:custGeom>
          <a:pattFill prst="wdUpDiag">
            <a:fgClr>
              <a:srgbClr val="F0F0F0"/>
            </a:fgClr>
            <a:bgClr>
              <a:srgbClr val="FFFFFF"/>
            </a:bgClr>
          </a:pattFill>
          <a:ln w="9525">
            <a:miter lim="800000"/>
            <a:headEnd/>
            <a:tailEnd/>
          </a:ln>
          <a:effectLst>
            <a:innerShdw blurRad="25400" dist="12700" dir="10800000">
              <a:prstClr val="black">
                <a:alpha val="20000"/>
              </a:prstClr>
            </a:innerShdw>
          </a:effectLst>
        </p:spPr>
        <p:txBody>
          <a:bodyPr lIns="36000" tIns="0" rIns="0" bIns="144000" anchor="ctr">
            <a:flatTx/>
          </a:bodyPr>
          <a:lstStyle/>
          <a:p>
            <a:pPr marL="0" marR="0" lvl="0" indent="0" algn="ctr" defTabSz="457200" rtl="0" eaLnBrk="1" fontAlgn="auto" latinLnBrk="0" hangingPunct="1">
              <a:lnSpc>
                <a:spcPct val="130000"/>
              </a:lnSpc>
              <a:spcBef>
                <a:spcPts val="0"/>
              </a:spcBef>
              <a:spcAft>
                <a:spcPts val="0"/>
              </a:spcAft>
              <a:buClrTx/>
              <a:buSzTx/>
              <a:buFontTx/>
              <a:buNone/>
              <a:tabLst/>
              <a:defRPr/>
            </a:pPr>
            <a:r>
              <a:rPr kumimoji="0" lang="en-US" altLang="zh-CN" sz="4800" b="0" i="0" u="none" strike="noStrike" kern="1200" cap="none" spc="0" normalizeH="0" baseline="0" noProof="0" dirty="0">
                <a:ln>
                  <a:noFill/>
                </a:ln>
                <a:solidFill>
                  <a:srgbClr val="071F65"/>
                </a:solidFill>
                <a:effectLst/>
                <a:uLnTx/>
                <a:uFillTx/>
                <a:latin typeface="Arial Black"/>
                <a:ea typeface="微软雅黑" panose="020B0503020204020204" pitchFamily="34" charset="-122"/>
                <a:cs typeface="+mn-cs"/>
              </a:rPr>
              <a:t>02</a:t>
            </a:r>
            <a:endParaRPr kumimoji="0" lang="zh-CN" altLang="en-US" sz="4800" b="0" i="0" u="none" strike="noStrike" kern="1200" cap="none" spc="0" normalizeH="0" baseline="0" noProof="0" dirty="0">
              <a:ln>
                <a:noFill/>
              </a:ln>
              <a:solidFill>
                <a:srgbClr val="071F65"/>
              </a:solidFill>
              <a:effectLst/>
              <a:uLnTx/>
              <a:uFillTx/>
              <a:latin typeface="Arial Black"/>
              <a:ea typeface="微软雅黑" panose="020B0503020204020204" pitchFamily="34" charset="-122"/>
              <a:cs typeface="+mn-cs"/>
            </a:endParaRPr>
          </a:p>
        </p:txBody>
      </p:sp>
      <p:sp>
        <p:nvSpPr>
          <p:cNvPr id="10" name="任意多边形 9"/>
          <p:cNvSpPr/>
          <p:nvPr/>
        </p:nvSpPr>
        <p:spPr bwMode="auto">
          <a:xfrm>
            <a:off x="9291359" y="1882841"/>
            <a:ext cx="1014215" cy="1735554"/>
          </a:xfrm>
          <a:custGeom>
            <a:avLst/>
            <a:gdLst>
              <a:gd name="connsiteX0" fmla="*/ 381000 w 445294"/>
              <a:gd name="connsiteY0" fmla="*/ 0 h 762000"/>
              <a:gd name="connsiteX1" fmla="*/ 445294 w 445294"/>
              <a:gd name="connsiteY1" fmla="*/ 6482 h 762000"/>
              <a:gd name="connsiteX2" fmla="*/ 445294 w 445294"/>
              <a:gd name="connsiteY2" fmla="*/ 755519 h 762000"/>
              <a:gd name="connsiteX3" fmla="*/ 381000 w 445294"/>
              <a:gd name="connsiteY3" fmla="*/ 762000 h 762000"/>
              <a:gd name="connsiteX4" fmla="*/ 0 w 445294"/>
              <a:gd name="connsiteY4" fmla="*/ 381000 h 762000"/>
              <a:gd name="connsiteX5" fmla="*/ 381000 w 445294"/>
              <a:gd name="connsiteY5" fmla="*/ 0 h 76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5294" h="762000">
                <a:moveTo>
                  <a:pt x="381000" y="0"/>
                </a:moveTo>
                <a:lnTo>
                  <a:pt x="445294" y="6482"/>
                </a:lnTo>
                <a:lnTo>
                  <a:pt x="445294" y="755519"/>
                </a:lnTo>
                <a:lnTo>
                  <a:pt x="381000" y="762000"/>
                </a:lnTo>
                <a:cubicBezTo>
                  <a:pt x="170580" y="762000"/>
                  <a:pt x="0" y="591420"/>
                  <a:pt x="0" y="381000"/>
                </a:cubicBezTo>
                <a:cubicBezTo>
                  <a:pt x="0" y="170580"/>
                  <a:pt x="170580" y="0"/>
                  <a:pt x="381000" y="0"/>
                </a:cubicBezTo>
                <a:close/>
              </a:path>
            </a:pathLst>
          </a:custGeom>
          <a:pattFill prst="wdUpDiag">
            <a:fgClr>
              <a:srgbClr val="F0F0F0"/>
            </a:fgClr>
            <a:bgClr>
              <a:srgbClr val="FFFFFF"/>
            </a:bgClr>
          </a:pattFill>
          <a:ln w="9525">
            <a:miter lim="800000"/>
            <a:headEnd/>
            <a:tailEnd/>
          </a:ln>
          <a:effectLst>
            <a:innerShdw blurRad="25400" dist="12700" dir="10800000">
              <a:prstClr val="black">
                <a:alpha val="20000"/>
              </a:prstClr>
            </a:innerShdw>
          </a:effectLst>
        </p:spPr>
        <p:txBody>
          <a:bodyPr lIns="36000" tIns="0" rIns="0" bIns="144000" anchor="ctr">
            <a:flatTx/>
          </a:bodyPr>
          <a:lstStyle/>
          <a:p>
            <a:pPr marL="0" marR="0" lvl="0" indent="0" algn="ctr" defTabSz="457200" rtl="0" eaLnBrk="1" fontAlgn="auto" latinLnBrk="0" hangingPunct="1">
              <a:lnSpc>
                <a:spcPct val="130000"/>
              </a:lnSpc>
              <a:spcBef>
                <a:spcPts val="0"/>
              </a:spcBef>
              <a:spcAft>
                <a:spcPts val="0"/>
              </a:spcAft>
              <a:buClrTx/>
              <a:buSzTx/>
              <a:buFontTx/>
              <a:buNone/>
              <a:tabLst/>
              <a:defRPr/>
            </a:pPr>
            <a:r>
              <a:rPr kumimoji="0" lang="en-US" altLang="zh-CN" sz="4800" b="0" i="0" u="none" strike="noStrike" kern="1200" cap="none" spc="0" normalizeH="0" baseline="0" noProof="0" dirty="0">
                <a:ln>
                  <a:noFill/>
                </a:ln>
                <a:solidFill>
                  <a:srgbClr val="071F65"/>
                </a:solidFill>
                <a:effectLst/>
                <a:uLnTx/>
                <a:uFillTx/>
                <a:latin typeface="Arial Black"/>
                <a:ea typeface="微软雅黑" panose="020B0503020204020204" pitchFamily="34" charset="-122"/>
                <a:cs typeface="+mn-cs"/>
              </a:rPr>
              <a:t>03</a:t>
            </a:r>
            <a:endParaRPr kumimoji="0" lang="zh-CN" altLang="en-US" sz="4800" b="0" i="0" u="none" strike="noStrike" kern="1200" cap="none" spc="0" normalizeH="0" baseline="0" noProof="0" dirty="0">
              <a:ln>
                <a:noFill/>
              </a:ln>
              <a:solidFill>
                <a:srgbClr val="071F65"/>
              </a:solidFill>
              <a:effectLst/>
              <a:uLnTx/>
              <a:uFillTx/>
              <a:latin typeface="Arial Black"/>
              <a:ea typeface="微软雅黑" panose="020B0503020204020204" pitchFamily="34" charset="-122"/>
              <a:cs typeface="+mn-cs"/>
            </a:endParaRPr>
          </a:p>
        </p:txBody>
      </p:sp>
      <p:grpSp>
        <p:nvGrpSpPr>
          <p:cNvPr id="18" name="组合 17"/>
          <p:cNvGrpSpPr/>
          <p:nvPr/>
        </p:nvGrpSpPr>
        <p:grpSpPr>
          <a:xfrm>
            <a:off x="1636830" y="1589640"/>
            <a:ext cx="1896581" cy="4263276"/>
            <a:chOff x="1512124" y="1589640"/>
            <a:chExt cx="1896581" cy="4263276"/>
          </a:xfrm>
        </p:grpSpPr>
        <p:sp>
          <p:nvSpPr>
            <p:cNvPr id="5" name="任意多边形 4"/>
            <p:cNvSpPr/>
            <p:nvPr/>
          </p:nvSpPr>
          <p:spPr bwMode="auto">
            <a:xfrm>
              <a:off x="1531351" y="1589640"/>
              <a:ext cx="1877354" cy="4263276"/>
            </a:xfrm>
            <a:custGeom>
              <a:avLst/>
              <a:gdLst>
                <a:gd name="connsiteX0" fmla="*/ 108748 w 823912"/>
                <a:gd name="connsiteY0" fmla="*/ 0 h 1871662"/>
                <a:gd name="connsiteX1" fmla="*/ 715164 w 823912"/>
                <a:gd name="connsiteY1" fmla="*/ 0 h 1871662"/>
                <a:gd name="connsiteX2" fmla="*/ 823912 w 823912"/>
                <a:gd name="connsiteY2" fmla="*/ 108748 h 1871662"/>
                <a:gd name="connsiteX3" fmla="*/ 823912 w 823912"/>
                <a:gd name="connsiteY3" fmla="*/ 143540 h 1871662"/>
                <a:gd name="connsiteX4" fmla="*/ 800685 w 823912"/>
                <a:gd name="connsiteY4" fmla="*/ 136330 h 1871662"/>
                <a:gd name="connsiteX5" fmla="*/ 723900 w 823912"/>
                <a:gd name="connsiteY5" fmla="*/ 128589 h 1871662"/>
                <a:gd name="connsiteX6" fmla="*/ 342900 w 823912"/>
                <a:gd name="connsiteY6" fmla="*/ 509589 h 1871662"/>
                <a:gd name="connsiteX7" fmla="*/ 723900 w 823912"/>
                <a:gd name="connsiteY7" fmla="*/ 890589 h 1871662"/>
                <a:gd name="connsiteX8" fmla="*/ 800685 w 823912"/>
                <a:gd name="connsiteY8" fmla="*/ 882849 h 1871662"/>
                <a:gd name="connsiteX9" fmla="*/ 823912 w 823912"/>
                <a:gd name="connsiteY9" fmla="*/ 875638 h 1871662"/>
                <a:gd name="connsiteX10" fmla="*/ 823912 w 823912"/>
                <a:gd name="connsiteY10" fmla="*/ 1762914 h 1871662"/>
                <a:gd name="connsiteX11" fmla="*/ 715164 w 823912"/>
                <a:gd name="connsiteY11" fmla="*/ 1871662 h 1871662"/>
                <a:gd name="connsiteX12" fmla="*/ 108748 w 823912"/>
                <a:gd name="connsiteY12" fmla="*/ 1871662 h 1871662"/>
                <a:gd name="connsiteX13" fmla="*/ 0 w 823912"/>
                <a:gd name="connsiteY13" fmla="*/ 1762914 h 1871662"/>
                <a:gd name="connsiteX14" fmla="*/ 0 w 823912"/>
                <a:gd name="connsiteY14" fmla="*/ 108748 h 1871662"/>
                <a:gd name="connsiteX15" fmla="*/ 108748 w 823912"/>
                <a:gd name="connsiteY15" fmla="*/ 0 h 1871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23912" h="1871662">
                  <a:moveTo>
                    <a:pt x="108748" y="0"/>
                  </a:moveTo>
                  <a:lnTo>
                    <a:pt x="715164" y="0"/>
                  </a:lnTo>
                  <a:cubicBezTo>
                    <a:pt x="775224" y="0"/>
                    <a:pt x="823912" y="48688"/>
                    <a:pt x="823912" y="108748"/>
                  </a:cubicBezTo>
                  <a:lnTo>
                    <a:pt x="823912" y="143540"/>
                  </a:lnTo>
                  <a:lnTo>
                    <a:pt x="800685" y="136330"/>
                  </a:lnTo>
                  <a:cubicBezTo>
                    <a:pt x="775883" y="131254"/>
                    <a:pt x="750203" y="128589"/>
                    <a:pt x="723900" y="128589"/>
                  </a:cubicBezTo>
                  <a:cubicBezTo>
                    <a:pt x="513480" y="128589"/>
                    <a:pt x="342900" y="299169"/>
                    <a:pt x="342900" y="509589"/>
                  </a:cubicBezTo>
                  <a:cubicBezTo>
                    <a:pt x="342900" y="720009"/>
                    <a:pt x="513480" y="890589"/>
                    <a:pt x="723900" y="890589"/>
                  </a:cubicBezTo>
                  <a:cubicBezTo>
                    <a:pt x="750203" y="890589"/>
                    <a:pt x="775883" y="887924"/>
                    <a:pt x="800685" y="882849"/>
                  </a:cubicBezTo>
                  <a:lnTo>
                    <a:pt x="823912" y="875638"/>
                  </a:lnTo>
                  <a:lnTo>
                    <a:pt x="823912" y="1762914"/>
                  </a:lnTo>
                  <a:cubicBezTo>
                    <a:pt x="823912" y="1822974"/>
                    <a:pt x="775224" y="1871662"/>
                    <a:pt x="715164" y="1871662"/>
                  </a:cubicBezTo>
                  <a:lnTo>
                    <a:pt x="108748" y="1871662"/>
                  </a:lnTo>
                  <a:cubicBezTo>
                    <a:pt x="48688" y="1871662"/>
                    <a:pt x="0" y="1822974"/>
                    <a:pt x="0" y="1762914"/>
                  </a:cubicBezTo>
                  <a:lnTo>
                    <a:pt x="0" y="108748"/>
                  </a:lnTo>
                  <a:cubicBezTo>
                    <a:pt x="0" y="48688"/>
                    <a:pt x="48688" y="0"/>
                    <a:pt x="108748" y="0"/>
                  </a:cubicBezTo>
                  <a:close/>
                </a:path>
              </a:pathLst>
            </a:custGeom>
            <a:solidFill>
              <a:srgbClr val="071F65"/>
            </a:solidFill>
            <a:ln>
              <a:noFill/>
              <a:headEnd/>
              <a:tailEnd/>
            </a:ln>
          </p:spPr>
          <p:style>
            <a:lnRef idx="1">
              <a:schemeClr val="accent1"/>
            </a:lnRef>
            <a:fillRef idx="3">
              <a:schemeClr val="accent1"/>
            </a:fillRef>
            <a:effectRef idx="2">
              <a:schemeClr val="accent1"/>
            </a:effectRef>
            <a:fontRef idx="minor">
              <a:schemeClr val="lt1"/>
            </a:fontRef>
          </p:style>
          <p:txBody>
            <a:bodyPr lIns="72000" tIns="1800000" rIns="72000" bIns="108000" anchor="b">
              <a:flatTx/>
            </a:bodyPr>
            <a:lstStyle/>
            <a:p>
              <a:pPr lvl="0" defTabSz="457200">
                <a:defRPr/>
              </a:pPr>
              <a:endParaRPr lang="zh-CN" altLang="en-US" sz="3200" b="1" dirty="0">
                <a:solidFill>
                  <a:srgbClr val="FFFFFF"/>
                </a:solidFill>
                <a:latin typeface="微软雅黑"/>
              </a:endParaRPr>
            </a:p>
          </p:txBody>
        </p:sp>
        <p:sp>
          <p:nvSpPr>
            <p:cNvPr id="13" name="矩形 12"/>
            <p:cNvSpPr/>
            <p:nvPr/>
          </p:nvSpPr>
          <p:spPr>
            <a:xfrm>
              <a:off x="1512124" y="1904106"/>
              <a:ext cx="800219" cy="1686598"/>
            </a:xfrm>
            <a:prstGeom prst="rect">
              <a:avLst/>
            </a:prstGeom>
          </p:spPr>
          <p:txBody>
            <a:bodyPr vert="eaVert" wrap="square">
              <a:spAutoFit/>
            </a:bodyPr>
            <a:lstStyle/>
            <a:p>
              <a:pPr lvl="0" defTabSz="457200">
                <a:defRPr/>
              </a:pPr>
              <a:r>
                <a:rPr lang="ja-JP" altLang="en-US" sz="2000" b="1" dirty="0">
                  <a:solidFill>
                    <a:srgbClr val="FFFFFF"/>
                  </a:solidFill>
                  <a:latin typeface="微软雅黑"/>
                  <a:cs typeface="微软雅黑"/>
                </a:rPr>
                <a:t>関連法律を</a:t>
              </a:r>
              <a:endParaRPr lang="en-US" altLang="ja-JP" sz="2000" b="1" dirty="0">
                <a:solidFill>
                  <a:srgbClr val="FFFFFF"/>
                </a:solidFill>
                <a:latin typeface="微软雅黑"/>
                <a:cs typeface="微软雅黑"/>
              </a:endParaRPr>
            </a:p>
            <a:p>
              <a:pPr lvl="0" defTabSz="457200">
                <a:defRPr/>
              </a:pPr>
              <a:r>
                <a:rPr lang="ja-JP" altLang="en-US" sz="2000" b="1" dirty="0">
                  <a:solidFill>
                    <a:srgbClr val="FFFFFF"/>
                  </a:solidFill>
                  <a:latin typeface="微软雅黑"/>
                  <a:cs typeface="微软雅黑"/>
                </a:rPr>
                <a:t>制定する</a:t>
              </a:r>
              <a:endParaRPr kumimoji="0" lang="zh-CN" altLang="en-US" sz="2000" b="1" i="0" u="none" strike="noStrike" kern="1200" cap="none" spc="0" normalizeH="0" baseline="0" noProof="0" dirty="0">
                <a:ln>
                  <a:noFill/>
                </a:ln>
                <a:solidFill>
                  <a:srgbClr val="FFFFFF"/>
                </a:solidFill>
                <a:effectLst/>
                <a:uLnTx/>
                <a:uFillTx/>
                <a:latin typeface="微软雅黑"/>
                <a:ea typeface="微软雅黑"/>
                <a:cs typeface="+mn-cs"/>
              </a:endParaRPr>
            </a:p>
          </p:txBody>
        </p:sp>
      </p:grpSp>
      <p:grpSp>
        <p:nvGrpSpPr>
          <p:cNvPr id="19" name="组合 18"/>
          <p:cNvGrpSpPr/>
          <p:nvPr/>
        </p:nvGrpSpPr>
        <p:grpSpPr>
          <a:xfrm>
            <a:off x="5024359" y="1589640"/>
            <a:ext cx="1995059" cy="4263276"/>
            <a:chOff x="3829459" y="1589640"/>
            <a:chExt cx="1995059" cy="4263276"/>
          </a:xfrm>
        </p:grpSpPr>
        <p:sp>
          <p:nvSpPr>
            <p:cNvPr id="7" name="任意多边形 6"/>
            <p:cNvSpPr/>
            <p:nvPr/>
          </p:nvSpPr>
          <p:spPr bwMode="auto">
            <a:xfrm>
              <a:off x="3947164" y="1589640"/>
              <a:ext cx="1877354" cy="4263276"/>
            </a:xfrm>
            <a:custGeom>
              <a:avLst/>
              <a:gdLst>
                <a:gd name="connsiteX0" fmla="*/ 108748 w 823912"/>
                <a:gd name="connsiteY0" fmla="*/ 0 h 1871662"/>
                <a:gd name="connsiteX1" fmla="*/ 715164 w 823912"/>
                <a:gd name="connsiteY1" fmla="*/ 0 h 1871662"/>
                <a:gd name="connsiteX2" fmla="*/ 823912 w 823912"/>
                <a:gd name="connsiteY2" fmla="*/ 108748 h 1871662"/>
                <a:gd name="connsiteX3" fmla="*/ 823912 w 823912"/>
                <a:gd name="connsiteY3" fmla="*/ 143540 h 1871662"/>
                <a:gd name="connsiteX4" fmla="*/ 800685 w 823912"/>
                <a:gd name="connsiteY4" fmla="*/ 136330 h 1871662"/>
                <a:gd name="connsiteX5" fmla="*/ 723900 w 823912"/>
                <a:gd name="connsiteY5" fmla="*/ 128589 h 1871662"/>
                <a:gd name="connsiteX6" fmla="*/ 342900 w 823912"/>
                <a:gd name="connsiteY6" fmla="*/ 509589 h 1871662"/>
                <a:gd name="connsiteX7" fmla="*/ 723900 w 823912"/>
                <a:gd name="connsiteY7" fmla="*/ 890589 h 1871662"/>
                <a:gd name="connsiteX8" fmla="*/ 800685 w 823912"/>
                <a:gd name="connsiteY8" fmla="*/ 882849 h 1871662"/>
                <a:gd name="connsiteX9" fmla="*/ 823912 w 823912"/>
                <a:gd name="connsiteY9" fmla="*/ 875638 h 1871662"/>
                <a:gd name="connsiteX10" fmla="*/ 823912 w 823912"/>
                <a:gd name="connsiteY10" fmla="*/ 1762914 h 1871662"/>
                <a:gd name="connsiteX11" fmla="*/ 715164 w 823912"/>
                <a:gd name="connsiteY11" fmla="*/ 1871662 h 1871662"/>
                <a:gd name="connsiteX12" fmla="*/ 108748 w 823912"/>
                <a:gd name="connsiteY12" fmla="*/ 1871662 h 1871662"/>
                <a:gd name="connsiteX13" fmla="*/ 0 w 823912"/>
                <a:gd name="connsiteY13" fmla="*/ 1762914 h 1871662"/>
                <a:gd name="connsiteX14" fmla="*/ 0 w 823912"/>
                <a:gd name="connsiteY14" fmla="*/ 108748 h 1871662"/>
                <a:gd name="connsiteX15" fmla="*/ 108748 w 823912"/>
                <a:gd name="connsiteY15" fmla="*/ 0 h 1871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23912" h="1871662">
                  <a:moveTo>
                    <a:pt x="108748" y="0"/>
                  </a:moveTo>
                  <a:lnTo>
                    <a:pt x="715164" y="0"/>
                  </a:lnTo>
                  <a:cubicBezTo>
                    <a:pt x="775224" y="0"/>
                    <a:pt x="823912" y="48688"/>
                    <a:pt x="823912" y="108748"/>
                  </a:cubicBezTo>
                  <a:lnTo>
                    <a:pt x="823912" y="143540"/>
                  </a:lnTo>
                  <a:lnTo>
                    <a:pt x="800685" y="136330"/>
                  </a:lnTo>
                  <a:cubicBezTo>
                    <a:pt x="775883" y="131254"/>
                    <a:pt x="750203" y="128589"/>
                    <a:pt x="723900" y="128589"/>
                  </a:cubicBezTo>
                  <a:cubicBezTo>
                    <a:pt x="513480" y="128589"/>
                    <a:pt x="342900" y="299169"/>
                    <a:pt x="342900" y="509589"/>
                  </a:cubicBezTo>
                  <a:cubicBezTo>
                    <a:pt x="342900" y="720009"/>
                    <a:pt x="513480" y="890589"/>
                    <a:pt x="723900" y="890589"/>
                  </a:cubicBezTo>
                  <a:cubicBezTo>
                    <a:pt x="750203" y="890589"/>
                    <a:pt x="775883" y="887924"/>
                    <a:pt x="800685" y="882849"/>
                  </a:cubicBezTo>
                  <a:lnTo>
                    <a:pt x="823912" y="875638"/>
                  </a:lnTo>
                  <a:lnTo>
                    <a:pt x="823912" y="1762914"/>
                  </a:lnTo>
                  <a:cubicBezTo>
                    <a:pt x="823912" y="1822974"/>
                    <a:pt x="775224" y="1871662"/>
                    <a:pt x="715164" y="1871662"/>
                  </a:cubicBezTo>
                  <a:lnTo>
                    <a:pt x="108748" y="1871662"/>
                  </a:lnTo>
                  <a:cubicBezTo>
                    <a:pt x="48688" y="1871662"/>
                    <a:pt x="0" y="1822974"/>
                    <a:pt x="0" y="1762914"/>
                  </a:cubicBezTo>
                  <a:lnTo>
                    <a:pt x="0" y="108748"/>
                  </a:lnTo>
                  <a:cubicBezTo>
                    <a:pt x="0" y="48688"/>
                    <a:pt x="48688" y="0"/>
                    <a:pt x="108748" y="0"/>
                  </a:cubicBezTo>
                  <a:close/>
                </a:path>
              </a:pathLst>
            </a:custGeom>
            <a:solidFill>
              <a:schemeClr val="bg1">
                <a:lumMod val="50000"/>
              </a:schemeClr>
            </a:solidFill>
            <a:ln>
              <a:noFill/>
              <a:headEnd/>
              <a:tailEnd/>
            </a:ln>
          </p:spPr>
          <p:style>
            <a:lnRef idx="1">
              <a:schemeClr val="accent2"/>
            </a:lnRef>
            <a:fillRef idx="3">
              <a:schemeClr val="accent2"/>
            </a:fillRef>
            <a:effectRef idx="2">
              <a:schemeClr val="accent2"/>
            </a:effectRef>
            <a:fontRef idx="minor">
              <a:schemeClr val="lt1"/>
            </a:fontRef>
          </p:style>
          <p:txBody>
            <a:bodyPr lIns="72000" tIns="1800000" rIns="72000" bIns="108000" anchor="b">
              <a:flatTx/>
            </a:bodyPr>
            <a:lstStyle/>
            <a:p>
              <a:pPr lvl="0" algn="just" defTabSz="457200">
                <a:defRPr/>
              </a:pPr>
              <a:r>
                <a:rPr lang="ja-JP" altLang="en-US" sz="1200" dirty="0">
                  <a:solidFill>
                    <a:srgbClr val="FFFFFF"/>
                  </a:solidFill>
                  <a:latin typeface="Yu Mincho" panose="02020400000000000000" pitchFamily="18" charset="-128"/>
                  <a:ea typeface="Yu Mincho" panose="02020400000000000000" pitchFamily="18" charset="-128"/>
                  <a:cs typeface="微软雅黑"/>
                </a:rPr>
                <a:t>監督の権利が散在している場合もあるため、実際の監督と実施に影響を及ぼす。 したがって自律運転の分野における個人情報安全監督機関を明確にする必要がある。たとえば、全体的な監督責任を交通局に割り当てるなど</a:t>
              </a:r>
              <a:endParaRPr kumimoji="0" lang="zh-CN" altLang="zh-CN" sz="1200" b="0" i="0" u="none" strike="noStrike" kern="1200" cap="none" spc="0" normalizeH="0" baseline="0" noProof="0" dirty="0">
                <a:ln>
                  <a:noFill/>
                </a:ln>
                <a:solidFill>
                  <a:srgbClr val="FFFFFF"/>
                </a:solidFill>
                <a:effectLst/>
                <a:uLnTx/>
                <a:uFillTx/>
                <a:latin typeface="Yu Mincho" panose="02020400000000000000" pitchFamily="18" charset="-128"/>
                <a:ea typeface="Yu Mincho" panose="02020400000000000000" pitchFamily="18" charset="-128"/>
                <a:cs typeface="微软雅黑"/>
              </a:endParaRPr>
            </a:p>
          </p:txBody>
        </p:sp>
        <p:sp>
          <p:nvSpPr>
            <p:cNvPr id="15" name="TextBox 24"/>
            <p:cNvSpPr txBox="1"/>
            <p:nvPr/>
          </p:nvSpPr>
          <p:spPr>
            <a:xfrm>
              <a:off x="3829459" y="1882841"/>
              <a:ext cx="1015663" cy="2115270"/>
            </a:xfrm>
            <a:prstGeom prst="rect">
              <a:avLst/>
            </a:prstGeom>
            <a:noFill/>
          </p:spPr>
          <p:txBody>
            <a:bodyPr vert="eaVert" wrap="square" rtlCol="0">
              <a:spAutoFit/>
            </a:bodyPr>
            <a:lstStyle/>
            <a:p>
              <a:pPr lvl="0" defTabSz="457200">
                <a:defRPr/>
              </a:pPr>
              <a:r>
                <a:rPr lang="ja-JP" altLang="en-US" b="1" dirty="0">
                  <a:solidFill>
                    <a:srgbClr val="3D3F41"/>
                  </a:solidFill>
                  <a:latin typeface="微软雅黑"/>
                  <a:cs typeface="微软雅黑"/>
                </a:rPr>
                <a:t>情報セキュリティ監視機構を明確にする</a:t>
              </a:r>
              <a:endParaRPr kumimoji="0" lang="zh-CN" altLang="en-US" b="1" i="0" u="none" strike="noStrike" kern="1200" cap="none" spc="0" normalizeH="0" baseline="0" noProof="0" dirty="0">
                <a:ln>
                  <a:noFill/>
                </a:ln>
                <a:solidFill>
                  <a:srgbClr val="3D3F41"/>
                </a:solidFill>
                <a:effectLst/>
                <a:uLnTx/>
                <a:uFillTx/>
                <a:latin typeface="微软雅黑"/>
                <a:ea typeface="微软雅黑"/>
                <a:cs typeface="+mn-cs"/>
              </a:endParaRPr>
            </a:p>
          </p:txBody>
        </p:sp>
      </p:grpSp>
      <p:grpSp>
        <p:nvGrpSpPr>
          <p:cNvPr id="20" name="组合 19"/>
          <p:cNvGrpSpPr/>
          <p:nvPr/>
        </p:nvGrpSpPr>
        <p:grpSpPr>
          <a:xfrm>
            <a:off x="8407444" y="1589640"/>
            <a:ext cx="1980276" cy="4263276"/>
            <a:chOff x="6299244" y="1589640"/>
            <a:chExt cx="1980276" cy="4263276"/>
          </a:xfrm>
        </p:grpSpPr>
        <p:sp>
          <p:nvSpPr>
            <p:cNvPr id="9" name="任意多边形 8"/>
            <p:cNvSpPr/>
            <p:nvPr/>
          </p:nvSpPr>
          <p:spPr bwMode="auto">
            <a:xfrm>
              <a:off x="6402166" y="1589640"/>
              <a:ext cx="1877354" cy="4263276"/>
            </a:xfrm>
            <a:custGeom>
              <a:avLst/>
              <a:gdLst>
                <a:gd name="connsiteX0" fmla="*/ 108748 w 823912"/>
                <a:gd name="connsiteY0" fmla="*/ 0 h 1871662"/>
                <a:gd name="connsiteX1" fmla="*/ 715164 w 823912"/>
                <a:gd name="connsiteY1" fmla="*/ 0 h 1871662"/>
                <a:gd name="connsiteX2" fmla="*/ 823912 w 823912"/>
                <a:gd name="connsiteY2" fmla="*/ 108748 h 1871662"/>
                <a:gd name="connsiteX3" fmla="*/ 823912 w 823912"/>
                <a:gd name="connsiteY3" fmla="*/ 143540 h 1871662"/>
                <a:gd name="connsiteX4" fmla="*/ 800685 w 823912"/>
                <a:gd name="connsiteY4" fmla="*/ 136330 h 1871662"/>
                <a:gd name="connsiteX5" fmla="*/ 723900 w 823912"/>
                <a:gd name="connsiteY5" fmla="*/ 128589 h 1871662"/>
                <a:gd name="connsiteX6" fmla="*/ 342900 w 823912"/>
                <a:gd name="connsiteY6" fmla="*/ 509589 h 1871662"/>
                <a:gd name="connsiteX7" fmla="*/ 723900 w 823912"/>
                <a:gd name="connsiteY7" fmla="*/ 890589 h 1871662"/>
                <a:gd name="connsiteX8" fmla="*/ 800685 w 823912"/>
                <a:gd name="connsiteY8" fmla="*/ 882849 h 1871662"/>
                <a:gd name="connsiteX9" fmla="*/ 823912 w 823912"/>
                <a:gd name="connsiteY9" fmla="*/ 875638 h 1871662"/>
                <a:gd name="connsiteX10" fmla="*/ 823912 w 823912"/>
                <a:gd name="connsiteY10" fmla="*/ 1762914 h 1871662"/>
                <a:gd name="connsiteX11" fmla="*/ 715164 w 823912"/>
                <a:gd name="connsiteY11" fmla="*/ 1871662 h 1871662"/>
                <a:gd name="connsiteX12" fmla="*/ 108748 w 823912"/>
                <a:gd name="connsiteY12" fmla="*/ 1871662 h 1871662"/>
                <a:gd name="connsiteX13" fmla="*/ 0 w 823912"/>
                <a:gd name="connsiteY13" fmla="*/ 1762914 h 1871662"/>
                <a:gd name="connsiteX14" fmla="*/ 0 w 823912"/>
                <a:gd name="connsiteY14" fmla="*/ 108748 h 1871662"/>
                <a:gd name="connsiteX15" fmla="*/ 108748 w 823912"/>
                <a:gd name="connsiteY15" fmla="*/ 0 h 1871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23912" h="1871662">
                  <a:moveTo>
                    <a:pt x="108748" y="0"/>
                  </a:moveTo>
                  <a:lnTo>
                    <a:pt x="715164" y="0"/>
                  </a:lnTo>
                  <a:cubicBezTo>
                    <a:pt x="775224" y="0"/>
                    <a:pt x="823912" y="48688"/>
                    <a:pt x="823912" y="108748"/>
                  </a:cubicBezTo>
                  <a:lnTo>
                    <a:pt x="823912" y="143540"/>
                  </a:lnTo>
                  <a:lnTo>
                    <a:pt x="800685" y="136330"/>
                  </a:lnTo>
                  <a:cubicBezTo>
                    <a:pt x="775883" y="131254"/>
                    <a:pt x="750203" y="128589"/>
                    <a:pt x="723900" y="128589"/>
                  </a:cubicBezTo>
                  <a:cubicBezTo>
                    <a:pt x="513480" y="128589"/>
                    <a:pt x="342900" y="299169"/>
                    <a:pt x="342900" y="509589"/>
                  </a:cubicBezTo>
                  <a:cubicBezTo>
                    <a:pt x="342900" y="720009"/>
                    <a:pt x="513480" y="890589"/>
                    <a:pt x="723900" y="890589"/>
                  </a:cubicBezTo>
                  <a:cubicBezTo>
                    <a:pt x="750203" y="890589"/>
                    <a:pt x="775883" y="887924"/>
                    <a:pt x="800685" y="882849"/>
                  </a:cubicBezTo>
                  <a:lnTo>
                    <a:pt x="823912" y="875638"/>
                  </a:lnTo>
                  <a:lnTo>
                    <a:pt x="823912" y="1762914"/>
                  </a:lnTo>
                  <a:cubicBezTo>
                    <a:pt x="823912" y="1822974"/>
                    <a:pt x="775224" y="1871662"/>
                    <a:pt x="715164" y="1871662"/>
                  </a:cubicBezTo>
                  <a:lnTo>
                    <a:pt x="108748" y="1871662"/>
                  </a:lnTo>
                  <a:cubicBezTo>
                    <a:pt x="48688" y="1871662"/>
                    <a:pt x="0" y="1822974"/>
                    <a:pt x="0" y="1762914"/>
                  </a:cubicBezTo>
                  <a:lnTo>
                    <a:pt x="0" y="108748"/>
                  </a:lnTo>
                  <a:cubicBezTo>
                    <a:pt x="0" y="48688"/>
                    <a:pt x="48688" y="0"/>
                    <a:pt x="108748" y="0"/>
                  </a:cubicBezTo>
                  <a:close/>
                </a:path>
              </a:pathLst>
            </a:custGeom>
            <a:solidFill>
              <a:srgbClr val="071F65"/>
            </a:solidFill>
            <a:ln>
              <a:noFill/>
              <a:headEnd/>
              <a:tailEnd/>
            </a:ln>
          </p:spPr>
          <p:style>
            <a:lnRef idx="1">
              <a:schemeClr val="accent1"/>
            </a:lnRef>
            <a:fillRef idx="3">
              <a:schemeClr val="accent1"/>
            </a:fillRef>
            <a:effectRef idx="2">
              <a:schemeClr val="accent1"/>
            </a:effectRef>
            <a:fontRef idx="minor">
              <a:schemeClr val="lt1"/>
            </a:fontRef>
          </p:style>
          <p:txBody>
            <a:bodyPr lIns="72000" tIns="1800000" rIns="72000" bIns="108000" anchor="b">
              <a:flatTx/>
            </a:bodyPr>
            <a:lstStyle/>
            <a:p>
              <a:pPr lvl="0" algn="just" defTabSz="457200">
                <a:defRPr/>
              </a:pPr>
              <a:r>
                <a:rPr lang="ja-JP" altLang="en-US" sz="1200" dirty="0">
                  <a:solidFill>
                    <a:srgbClr val="FFFFFF"/>
                  </a:solidFill>
                  <a:latin typeface="Yu Mincho" panose="02020400000000000000" pitchFamily="18" charset="-128"/>
                  <a:ea typeface="Yu Mincho" panose="02020400000000000000" pitchFamily="18" charset="-128"/>
                  <a:cs typeface="微软雅黑"/>
                </a:rPr>
                <a:t>個人情報保護対策を実施し、関連情報やデータを合法かつ合理的に収集・利用すると同時に、ネットワークセキュリティ技術の向上を重視し、自動車両のネットワークセキュリティリスクを抑制していく</a:t>
              </a:r>
              <a:endParaRPr kumimoji="0" lang="zh-CN" altLang="zh-CN" sz="1200" b="0" i="0" u="none" strike="noStrike" kern="1200" cap="none" spc="0" normalizeH="0" baseline="0" noProof="0" dirty="0">
                <a:ln>
                  <a:noFill/>
                </a:ln>
                <a:solidFill>
                  <a:srgbClr val="FFFFFF"/>
                </a:solidFill>
                <a:effectLst/>
                <a:uLnTx/>
                <a:uFillTx/>
                <a:latin typeface="Yu Mincho" panose="02020400000000000000" pitchFamily="18" charset="-128"/>
                <a:ea typeface="Yu Mincho" panose="02020400000000000000" pitchFamily="18" charset="-128"/>
                <a:cs typeface="微软雅黑"/>
              </a:endParaRPr>
            </a:p>
          </p:txBody>
        </p:sp>
        <p:sp>
          <p:nvSpPr>
            <p:cNvPr id="16" name="TextBox 33"/>
            <p:cNvSpPr txBox="1"/>
            <p:nvPr/>
          </p:nvSpPr>
          <p:spPr>
            <a:xfrm>
              <a:off x="6299244" y="1828286"/>
              <a:ext cx="1015663" cy="2169825"/>
            </a:xfrm>
            <a:prstGeom prst="rect">
              <a:avLst/>
            </a:prstGeom>
            <a:noFill/>
          </p:spPr>
          <p:txBody>
            <a:bodyPr vert="eaVert" wrap="none" rtlCol="0">
              <a:spAutoFit/>
            </a:bodyPr>
            <a:lstStyle/>
            <a:p>
              <a:pPr lvl="0" defTabSz="457200">
                <a:defRPr/>
              </a:pPr>
              <a:r>
                <a:rPr lang="ja-JP" altLang="en-US" b="1" dirty="0">
                  <a:solidFill>
                    <a:srgbClr val="FFFFFF"/>
                  </a:solidFill>
                  <a:latin typeface="微软雅黑"/>
                  <a:cs typeface="微软雅黑"/>
                </a:rPr>
                <a:t>企業が情報の安全を</a:t>
              </a:r>
              <a:endParaRPr lang="en-US" altLang="ja-JP" b="1" dirty="0">
                <a:solidFill>
                  <a:srgbClr val="FFFFFF"/>
                </a:solidFill>
                <a:latin typeface="微软雅黑"/>
                <a:cs typeface="微软雅黑"/>
              </a:endParaRPr>
            </a:p>
            <a:p>
              <a:pPr lvl="0" defTabSz="457200">
                <a:defRPr/>
              </a:pPr>
              <a:r>
                <a:rPr lang="ja-JP" altLang="en-US" b="1" dirty="0">
                  <a:solidFill>
                    <a:srgbClr val="FFFFFF"/>
                  </a:solidFill>
                  <a:latin typeface="微软雅黑"/>
                  <a:cs typeface="微软雅黑"/>
                </a:rPr>
                <a:t>自覚的に守ること</a:t>
              </a:r>
              <a:endParaRPr lang="en-US" altLang="ja-JP" b="1" dirty="0">
                <a:solidFill>
                  <a:srgbClr val="FFFFFF"/>
                </a:solidFill>
                <a:latin typeface="微软雅黑"/>
                <a:cs typeface="微软雅黑"/>
              </a:endParaRPr>
            </a:p>
            <a:p>
              <a:pPr lvl="0" defTabSz="457200">
                <a:defRPr/>
              </a:pPr>
              <a:r>
                <a:rPr lang="ja-JP" altLang="en-US" b="1" dirty="0">
                  <a:solidFill>
                    <a:srgbClr val="FFFFFF"/>
                  </a:solidFill>
                  <a:latin typeface="微软雅黑"/>
                  <a:cs typeface="微软雅黑"/>
                </a:rPr>
                <a:t>を促進する</a:t>
              </a:r>
              <a:endParaRPr kumimoji="0" lang="zh-CN" altLang="en-US" sz="2400" b="1" i="0" u="none" strike="noStrike" kern="1200" cap="none" spc="0" normalizeH="0" baseline="0" noProof="0" dirty="0">
                <a:ln>
                  <a:noFill/>
                </a:ln>
                <a:solidFill>
                  <a:srgbClr val="FFFFFF"/>
                </a:solidFill>
                <a:effectLst/>
                <a:uLnTx/>
                <a:uFillTx/>
                <a:latin typeface="微软雅黑"/>
                <a:ea typeface="微软雅黑"/>
                <a:cs typeface="+mn-cs"/>
              </a:endParaRPr>
            </a:p>
          </p:txBody>
        </p:sp>
      </p:grpSp>
      <p:sp>
        <p:nvSpPr>
          <p:cNvPr id="3" name="矩形 2">
            <a:extLst>
              <a:ext uri="{FF2B5EF4-FFF2-40B4-BE49-F238E27FC236}">
                <a16:creationId xmlns:a16="http://schemas.microsoft.com/office/drawing/2014/main" id="{F22F4EE9-D094-4CBC-A0CE-57DB33CA72C6}"/>
              </a:ext>
            </a:extLst>
          </p:cNvPr>
          <p:cNvSpPr/>
          <p:nvPr/>
        </p:nvSpPr>
        <p:spPr>
          <a:xfrm>
            <a:off x="1656057" y="4029312"/>
            <a:ext cx="1782372" cy="1384995"/>
          </a:xfrm>
          <a:prstGeom prst="rect">
            <a:avLst/>
          </a:prstGeom>
        </p:spPr>
        <p:txBody>
          <a:bodyPr wrap="square">
            <a:spAutoFit/>
          </a:bodyPr>
          <a:lstStyle/>
          <a:p>
            <a:pPr lvl="0" algn="just" defTabSz="457200">
              <a:defRPr/>
            </a:pPr>
            <a:r>
              <a:rPr lang="ja-JP" altLang="en-US" sz="1200" dirty="0">
                <a:solidFill>
                  <a:srgbClr val="FFFFFF"/>
                </a:solidFill>
                <a:latin typeface="Yu Mincho" panose="02020400000000000000" pitchFamily="18" charset="-128"/>
                <a:ea typeface="Yu Mincho" panose="02020400000000000000" pitchFamily="18" charset="-128"/>
                <a:cs typeface="微软雅黑"/>
              </a:rPr>
              <a:t>法的保護は常に最優先事項であり、現在、自律運転法の改善はまだ初期段階であり、特別なサイバーセキュリティ規制の配布は非常に重要です</a:t>
            </a:r>
            <a:endParaRPr lang="zh-CN" altLang="zh-CN" sz="1200" dirty="0">
              <a:solidFill>
                <a:srgbClr val="FFFFFF"/>
              </a:solidFill>
              <a:latin typeface="Yu Mincho" panose="02020400000000000000" pitchFamily="18" charset="-128"/>
              <a:ea typeface="Yu Mincho" panose="02020400000000000000" pitchFamily="18" charset="-128"/>
              <a:cs typeface="微软雅黑"/>
            </a:endParaRPr>
          </a:p>
        </p:txBody>
      </p:sp>
      <p:pic>
        <p:nvPicPr>
          <p:cNvPr id="11" name="图片 10">
            <a:extLst>
              <a:ext uri="{FF2B5EF4-FFF2-40B4-BE49-F238E27FC236}">
                <a16:creationId xmlns:a16="http://schemas.microsoft.com/office/drawing/2014/main" id="{5B152271-6EC1-4D8B-91BC-A82AF4C594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024216" cy="915770"/>
          </a:xfrm>
          <a:prstGeom prst="rect">
            <a:avLst/>
          </a:prstGeom>
        </p:spPr>
      </p:pic>
    </p:spTree>
    <p:extLst>
      <p:ext uri="{BB962C8B-B14F-4D97-AF65-F5344CB8AC3E}">
        <p14:creationId xmlns:p14="http://schemas.microsoft.com/office/powerpoint/2010/main" val="1497258701"/>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500" fill="hold"/>
                                        <p:tgtEl>
                                          <p:spTgt spid="18"/>
                                        </p:tgtEl>
                                        <p:attrNameLst>
                                          <p:attrName>ppt_x</p:attrName>
                                        </p:attrNameLst>
                                      </p:cBhvr>
                                      <p:tavLst>
                                        <p:tav tm="0">
                                          <p:val>
                                            <p:strVal val="0-#ppt_w/2"/>
                                          </p:val>
                                        </p:tav>
                                        <p:tav tm="100000">
                                          <p:val>
                                            <p:strVal val="#ppt_x"/>
                                          </p:val>
                                        </p:tav>
                                      </p:tavLst>
                                    </p:anim>
                                    <p:anim calcmode="lin" valueType="num">
                                      <p:cBhvr additive="base">
                                        <p:cTn id="8" dur="500" fill="hold"/>
                                        <p:tgtEl>
                                          <p:spTgt spid="18"/>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4" presetClass="entr" presetSubtype="10" fill="hold" grpId="0" nodeType="after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randombar(horizontal)">
                                      <p:cBhvr>
                                        <p:cTn id="12" dur="500"/>
                                        <p:tgtEl>
                                          <p:spTgt spid="6"/>
                                        </p:tgtEl>
                                      </p:cBhvr>
                                    </p:animEffect>
                                  </p:childTnLst>
                                </p:cTn>
                              </p:par>
                              <p:par>
                                <p:cTn id="13" presetID="2" presetClass="entr" presetSubtype="8" fill="hold" nodeType="withEffect">
                                  <p:stCondLst>
                                    <p:cond delay="250"/>
                                  </p:stCondLst>
                                  <p:childTnLst>
                                    <p:set>
                                      <p:cBhvr>
                                        <p:cTn id="14" dur="1" fill="hold">
                                          <p:stCondLst>
                                            <p:cond delay="0"/>
                                          </p:stCondLst>
                                        </p:cTn>
                                        <p:tgtEl>
                                          <p:spTgt spid="19"/>
                                        </p:tgtEl>
                                        <p:attrNameLst>
                                          <p:attrName>style.visibility</p:attrName>
                                        </p:attrNameLst>
                                      </p:cBhvr>
                                      <p:to>
                                        <p:strVal val="visible"/>
                                      </p:to>
                                    </p:set>
                                    <p:anim calcmode="lin" valueType="num">
                                      <p:cBhvr additive="base">
                                        <p:cTn id="15" dur="500" fill="hold"/>
                                        <p:tgtEl>
                                          <p:spTgt spid="19"/>
                                        </p:tgtEl>
                                        <p:attrNameLst>
                                          <p:attrName>ppt_x</p:attrName>
                                        </p:attrNameLst>
                                      </p:cBhvr>
                                      <p:tavLst>
                                        <p:tav tm="0">
                                          <p:val>
                                            <p:strVal val="0-#ppt_w/2"/>
                                          </p:val>
                                        </p:tav>
                                        <p:tav tm="100000">
                                          <p:val>
                                            <p:strVal val="#ppt_x"/>
                                          </p:val>
                                        </p:tav>
                                      </p:tavLst>
                                    </p:anim>
                                    <p:anim calcmode="lin" valueType="num">
                                      <p:cBhvr additive="base">
                                        <p:cTn id="16" dur="500" fill="hold"/>
                                        <p:tgtEl>
                                          <p:spTgt spid="19"/>
                                        </p:tgtEl>
                                        <p:attrNameLst>
                                          <p:attrName>ppt_y</p:attrName>
                                        </p:attrNameLst>
                                      </p:cBhvr>
                                      <p:tavLst>
                                        <p:tav tm="0">
                                          <p:val>
                                            <p:strVal val="#ppt_y"/>
                                          </p:val>
                                        </p:tav>
                                        <p:tav tm="100000">
                                          <p:val>
                                            <p:strVal val="#ppt_y"/>
                                          </p:val>
                                        </p:tav>
                                      </p:tavLst>
                                    </p:anim>
                                  </p:childTnLst>
                                </p:cTn>
                              </p:par>
                            </p:childTnLst>
                          </p:cTn>
                        </p:par>
                        <p:par>
                          <p:cTn id="17" fill="hold">
                            <p:stCondLst>
                              <p:cond delay="1250"/>
                            </p:stCondLst>
                            <p:childTnLst>
                              <p:par>
                                <p:cTn id="18" presetID="14" presetClass="entr" presetSubtype="10" fill="hold" grpId="0" nodeType="after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randombar(horizontal)">
                                      <p:cBhvr>
                                        <p:cTn id="20" dur="500"/>
                                        <p:tgtEl>
                                          <p:spTgt spid="8"/>
                                        </p:tgtEl>
                                      </p:cBhvr>
                                    </p:animEffect>
                                  </p:childTnLst>
                                </p:cTn>
                              </p:par>
                              <p:par>
                                <p:cTn id="21" presetID="2" presetClass="entr" presetSubtype="8" fill="hold" nodeType="withEffect">
                                  <p:stCondLst>
                                    <p:cond delay="250"/>
                                  </p:stCondLst>
                                  <p:childTnLst>
                                    <p:set>
                                      <p:cBhvr>
                                        <p:cTn id="22" dur="1" fill="hold">
                                          <p:stCondLst>
                                            <p:cond delay="0"/>
                                          </p:stCondLst>
                                        </p:cTn>
                                        <p:tgtEl>
                                          <p:spTgt spid="20"/>
                                        </p:tgtEl>
                                        <p:attrNameLst>
                                          <p:attrName>style.visibility</p:attrName>
                                        </p:attrNameLst>
                                      </p:cBhvr>
                                      <p:to>
                                        <p:strVal val="visible"/>
                                      </p:to>
                                    </p:set>
                                    <p:anim calcmode="lin" valueType="num">
                                      <p:cBhvr additive="base">
                                        <p:cTn id="23" dur="500" fill="hold"/>
                                        <p:tgtEl>
                                          <p:spTgt spid="20"/>
                                        </p:tgtEl>
                                        <p:attrNameLst>
                                          <p:attrName>ppt_x</p:attrName>
                                        </p:attrNameLst>
                                      </p:cBhvr>
                                      <p:tavLst>
                                        <p:tav tm="0">
                                          <p:val>
                                            <p:strVal val="0-#ppt_w/2"/>
                                          </p:val>
                                        </p:tav>
                                        <p:tav tm="100000">
                                          <p:val>
                                            <p:strVal val="#ppt_x"/>
                                          </p:val>
                                        </p:tav>
                                      </p:tavLst>
                                    </p:anim>
                                    <p:anim calcmode="lin" valueType="num">
                                      <p:cBhvr additive="base">
                                        <p:cTn id="24" dur="500" fill="hold"/>
                                        <p:tgtEl>
                                          <p:spTgt spid="20"/>
                                        </p:tgtEl>
                                        <p:attrNameLst>
                                          <p:attrName>ppt_y</p:attrName>
                                        </p:attrNameLst>
                                      </p:cBhvr>
                                      <p:tavLst>
                                        <p:tav tm="0">
                                          <p:val>
                                            <p:strVal val="#ppt_y"/>
                                          </p:val>
                                        </p:tav>
                                        <p:tav tm="100000">
                                          <p:val>
                                            <p:strVal val="#ppt_y"/>
                                          </p:val>
                                        </p:tav>
                                      </p:tavLst>
                                    </p:anim>
                                  </p:childTnLst>
                                </p:cTn>
                              </p:par>
                            </p:childTnLst>
                          </p:cTn>
                        </p:par>
                        <p:par>
                          <p:cTn id="25" fill="hold">
                            <p:stCondLst>
                              <p:cond delay="2000"/>
                            </p:stCondLst>
                            <p:childTnLst>
                              <p:par>
                                <p:cTn id="26" presetID="14" presetClass="entr" presetSubtype="10" fill="hold" grpId="0" nodeType="after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randombar(horizontal)">
                                      <p:cBhvr>
                                        <p:cTn id="28"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P spid="10"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catalog</a:t>
            </a:r>
            <a:endParaRPr lang="zh-CN" altLang="en-US" dirty="0">
              <a:solidFill>
                <a:srgbClr val="071F65"/>
              </a:solidFill>
            </a:endParaRPr>
          </a:p>
        </p:txBody>
      </p:sp>
      <p:grpSp>
        <p:nvGrpSpPr>
          <p:cNvPr id="39" name="Group 4"/>
          <p:cNvGrpSpPr>
            <a:grpSpLocks/>
          </p:cNvGrpSpPr>
          <p:nvPr/>
        </p:nvGrpSpPr>
        <p:grpSpPr bwMode="auto">
          <a:xfrm>
            <a:off x="2737580" y="1172118"/>
            <a:ext cx="6911975" cy="1092200"/>
            <a:chOff x="0" y="0"/>
            <a:chExt cx="4354" cy="688"/>
          </a:xfrm>
        </p:grpSpPr>
        <p:sp>
          <p:nvSpPr>
            <p:cNvPr id="40" name="Rectangle 5"/>
            <p:cNvSpPr>
              <a:spLocks noChangeArrowheads="1"/>
            </p:cNvSpPr>
            <p:nvPr/>
          </p:nvSpPr>
          <p:spPr bwMode="auto">
            <a:xfrm>
              <a:off x="0" y="54"/>
              <a:ext cx="4354" cy="453"/>
            </a:xfrm>
            <a:prstGeom prst="rect">
              <a:avLst/>
            </a:prstGeom>
            <a:solidFill>
              <a:schemeClr val="bg1">
                <a:lumMod val="50000"/>
              </a:schemeClr>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1" u="none" strike="noStrike" kern="0" cap="none" spc="0" normalizeH="0" baseline="0" noProof="0">
                <a:ln>
                  <a:noFill/>
                </a:ln>
                <a:solidFill>
                  <a:srgbClr val="000000"/>
                </a:solidFill>
                <a:effectLst/>
                <a:uLnTx/>
                <a:uFillTx/>
                <a:latin typeface="Arial" charset="0"/>
                <a:ea typeface="华文细黑" pitchFamily="2" charset="-122"/>
                <a:cs typeface="+mn-cs"/>
              </a:endParaRPr>
            </a:p>
          </p:txBody>
        </p:sp>
        <p:sp>
          <p:nvSpPr>
            <p:cNvPr id="41" name="Rectangle 6"/>
            <p:cNvSpPr>
              <a:spLocks noChangeArrowheads="1"/>
            </p:cNvSpPr>
            <p:nvPr/>
          </p:nvSpPr>
          <p:spPr bwMode="auto">
            <a:xfrm>
              <a:off x="181" y="0"/>
              <a:ext cx="1497" cy="326"/>
            </a:xfrm>
            <a:prstGeom prst="rect">
              <a:avLst/>
            </a:prstGeom>
            <a:solidFill>
              <a:srgbClr val="071F65"/>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1" u="none" strike="noStrike" kern="0" cap="none" spc="0" normalizeH="0" baseline="0" noProof="0">
                <a:ln>
                  <a:noFill/>
                </a:ln>
                <a:solidFill>
                  <a:srgbClr val="000000"/>
                </a:solidFill>
                <a:effectLst/>
                <a:uLnTx/>
                <a:uFillTx/>
                <a:latin typeface="Arial" charset="0"/>
                <a:ea typeface="华文细黑" pitchFamily="2" charset="-122"/>
                <a:cs typeface="+mn-cs"/>
              </a:endParaRPr>
            </a:p>
          </p:txBody>
        </p:sp>
        <p:sp>
          <p:nvSpPr>
            <p:cNvPr id="42" name="AutoShape 9"/>
            <p:cNvSpPr>
              <a:spLocks noChangeArrowheads="1"/>
            </p:cNvSpPr>
            <p:nvPr/>
          </p:nvSpPr>
          <p:spPr bwMode="auto">
            <a:xfrm>
              <a:off x="0" y="507"/>
              <a:ext cx="4354" cy="181"/>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2337 w 21600"/>
                <a:gd name="T13" fmla="*/ 2387 h 21600"/>
                <a:gd name="T14" fmla="*/ 19263 w 21600"/>
                <a:gd name="T15" fmla="*/ 19213 h 21600"/>
              </a:gdLst>
              <a:ahLst/>
              <a:cxnLst>
                <a:cxn ang="T8">
                  <a:pos x="T0" y="T1"/>
                </a:cxn>
                <a:cxn ang="T9">
                  <a:pos x="T2" y="T3"/>
                </a:cxn>
                <a:cxn ang="T10">
                  <a:pos x="T4" y="T5"/>
                </a:cxn>
                <a:cxn ang="T11">
                  <a:pos x="T6" y="T7"/>
                </a:cxn>
              </a:cxnLst>
              <a:rect l="T12" t="T13" r="T14" b="T15"/>
              <a:pathLst>
                <a:path w="21600" h="21600">
                  <a:moveTo>
                    <a:pt x="0" y="0"/>
                  </a:moveTo>
                  <a:lnTo>
                    <a:pt x="1072" y="21600"/>
                  </a:lnTo>
                  <a:lnTo>
                    <a:pt x="20528" y="21600"/>
                  </a:lnTo>
                  <a:lnTo>
                    <a:pt x="21600" y="0"/>
                  </a:lnTo>
                  <a:lnTo>
                    <a:pt x="0" y="0"/>
                  </a:lnTo>
                  <a:close/>
                </a:path>
              </a:pathLst>
            </a:custGeom>
            <a:gradFill rotWithShape="1">
              <a:gsLst>
                <a:gs pos="0">
                  <a:srgbClr val="DDDDDD"/>
                </a:gs>
                <a:gs pos="100000">
                  <a:srgbClr val="FFFFFF">
                    <a:alpha val="0"/>
                  </a:srgbClr>
                </a:gs>
              </a:gsLst>
              <a:lin ang="5400000" scaled="1"/>
            </a:gra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charset="0"/>
                <a:ea typeface="微软雅黑"/>
                <a:cs typeface="+mn-cs"/>
              </a:endParaRPr>
            </a:p>
          </p:txBody>
        </p:sp>
        <p:sp>
          <p:nvSpPr>
            <p:cNvPr id="43" name="AutoShape 10"/>
            <p:cNvSpPr>
              <a:spLocks noChangeArrowheads="1"/>
            </p:cNvSpPr>
            <p:nvPr/>
          </p:nvSpPr>
          <p:spPr bwMode="auto">
            <a:xfrm>
              <a:off x="181" y="320"/>
              <a:ext cx="1497" cy="181"/>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2337 w 21600"/>
                <a:gd name="T13" fmla="*/ 2387 h 21600"/>
                <a:gd name="T14" fmla="*/ 19263 w 21600"/>
                <a:gd name="T15" fmla="*/ 19213 h 21600"/>
              </a:gdLst>
              <a:ahLst/>
              <a:cxnLst>
                <a:cxn ang="T8">
                  <a:pos x="T0" y="T1"/>
                </a:cxn>
                <a:cxn ang="T9">
                  <a:pos x="T2" y="T3"/>
                </a:cxn>
                <a:cxn ang="T10">
                  <a:pos x="T4" y="T5"/>
                </a:cxn>
                <a:cxn ang="T11">
                  <a:pos x="T6" y="T7"/>
                </a:cxn>
              </a:cxnLst>
              <a:rect l="T12" t="T13" r="T14" b="T15"/>
              <a:pathLst>
                <a:path w="21600" h="21600">
                  <a:moveTo>
                    <a:pt x="0" y="0"/>
                  </a:moveTo>
                  <a:lnTo>
                    <a:pt x="1072" y="21600"/>
                  </a:lnTo>
                  <a:lnTo>
                    <a:pt x="20528" y="21600"/>
                  </a:lnTo>
                  <a:lnTo>
                    <a:pt x="21600" y="0"/>
                  </a:lnTo>
                  <a:lnTo>
                    <a:pt x="0" y="0"/>
                  </a:lnTo>
                  <a:close/>
                </a:path>
              </a:pathLst>
            </a:custGeom>
            <a:gradFill rotWithShape="1">
              <a:gsLst>
                <a:gs pos="0">
                  <a:srgbClr val="BBE0E3">
                    <a:alpha val="50000"/>
                  </a:srgbClr>
                </a:gs>
                <a:gs pos="100000">
                  <a:srgbClr val="FFFFFF">
                    <a:alpha val="0"/>
                  </a:srgbClr>
                </a:gs>
              </a:gsLst>
              <a:lin ang="5400000" scaled="1"/>
            </a:gra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charset="0"/>
                <a:ea typeface="微软雅黑"/>
                <a:cs typeface="+mn-cs"/>
              </a:endParaRPr>
            </a:p>
          </p:txBody>
        </p:sp>
      </p:grpSp>
      <p:grpSp>
        <p:nvGrpSpPr>
          <p:cNvPr id="49" name="Group 11"/>
          <p:cNvGrpSpPr>
            <a:grpSpLocks/>
          </p:cNvGrpSpPr>
          <p:nvPr/>
        </p:nvGrpSpPr>
        <p:grpSpPr bwMode="auto">
          <a:xfrm>
            <a:off x="2737580" y="2237330"/>
            <a:ext cx="6911975" cy="1092200"/>
            <a:chOff x="0" y="0"/>
            <a:chExt cx="4354" cy="688"/>
          </a:xfrm>
        </p:grpSpPr>
        <p:sp>
          <p:nvSpPr>
            <p:cNvPr id="60" name="Rectangle 12"/>
            <p:cNvSpPr>
              <a:spLocks noChangeArrowheads="1"/>
            </p:cNvSpPr>
            <p:nvPr/>
          </p:nvSpPr>
          <p:spPr bwMode="auto">
            <a:xfrm>
              <a:off x="0" y="54"/>
              <a:ext cx="4354" cy="453"/>
            </a:xfrm>
            <a:prstGeom prst="rect">
              <a:avLst/>
            </a:prstGeom>
            <a:solidFill>
              <a:schemeClr val="bg1">
                <a:lumMod val="50000"/>
              </a:schemeClr>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1" u="none" strike="noStrike" kern="0" cap="none" spc="0" normalizeH="0" baseline="0" noProof="0">
                <a:ln>
                  <a:noFill/>
                </a:ln>
                <a:solidFill>
                  <a:srgbClr val="000000"/>
                </a:solidFill>
                <a:effectLst/>
                <a:uLnTx/>
                <a:uFillTx/>
                <a:latin typeface="Arial" charset="0"/>
                <a:ea typeface="华文细黑" pitchFamily="2" charset="-122"/>
                <a:cs typeface="+mn-cs"/>
              </a:endParaRPr>
            </a:p>
          </p:txBody>
        </p:sp>
        <p:sp>
          <p:nvSpPr>
            <p:cNvPr id="61" name="Rectangle 13"/>
            <p:cNvSpPr>
              <a:spLocks noChangeArrowheads="1"/>
            </p:cNvSpPr>
            <p:nvPr/>
          </p:nvSpPr>
          <p:spPr bwMode="auto">
            <a:xfrm>
              <a:off x="181" y="0"/>
              <a:ext cx="1497" cy="326"/>
            </a:xfrm>
            <a:prstGeom prst="rect">
              <a:avLst/>
            </a:prstGeom>
            <a:solidFill>
              <a:srgbClr val="071F65"/>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1" u="none" strike="noStrike" kern="0" cap="none" spc="0" normalizeH="0" baseline="0" noProof="0">
                <a:ln>
                  <a:noFill/>
                </a:ln>
                <a:solidFill>
                  <a:srgbClr val="000000"/>
                </a:solidFill>
                <a:effectLst/>
                <a:uLnTx/>
                <a:uFillTx/>
                <a:latin typeface="Arial" charset="0"/>
                <a:ea typeface="华文细黑" pitchFamily="2" charset="-122"/>
                <a:cs typeface="+mn-cs"/>
              </a:endParaRPr>
            </a:p>
          </p:txBody>
        </p:sp>
        <p:sp>
          <p:nvSpPr>
            <p:cNvPr id="64" name="AutoShape 16"/>
            <p:cNvSpPr>
              <a:spLocks noChangeArrowheads="1"/>
            </p:cNvSpPr>
            <p:nvPr/>
          </p:nvSpPr>
          <p:spPr bwMode="auto">
            <a:xfrm>
              <a:off x="0" y="507"/>
              <a:ext cx="4354" cy="181"/>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2337 w 21600"/>
                <a:gd name="T13" fmla="*/ 2387 h 21600"/>
                <a:gd name="T14" fmla="*/ 19263 w 21600"/>
                <a:gd name="T15" fmla="*/ 19213 h 21600"/>
              </a:gdLst>
              <a:ahLst/>
              <a:cxnLst>
                <a:cxn ang="T8">
                  <a:pos x="T0" y="T1"/>
                </a:cxn>
                <a:cxn ang="T9">
                  <a:pos x="T2" y="T3"/>
                </a:cxn>
                <a:cxn ang="T10">
                  <a:pos x="T4" y="T5"/>
                </a:cxn>
                <a:cxn ang="T11">
                  <a:pos x="T6" y="T7"/>
                </a:cxn>
              </a:cxnLst>
              <a:rect l="T12" t="T13" r="T14" b="T15"/>
              <a:pathLst>
                <a:path w="21600" h="21600">
                  <a:moveTo>
                    <a:pt x="0" y="0"/>
                  </a:moveTo>
                  <a:lnTo>
                    <a:pt x="1072" y="21600"/>
                  </a:lnTo>
                  <a:lnTo>
                    <a:pt x="20528" y="21600"/>
                  </a:lnTo>
                  <a:lnTo>
                    <a:pt x="21600" y="0"/>
                  </a:lnTo>
                  <a:lnTo>
                    <a:pt x="0" y="0"/>
                  </a:lnTo>
                  <a:close/>
                </a:path>
              </a:pathLst>
            </a:custGeom>
            <a:gradFill rotWithShape="1">
              <a:gsLst>
                <a:gs pos="0">
                  <a:srgbClr val="DDDDDD"/>
                </a:gs>
                <a:gs pos="100000">
                  <a:srgbClr val="FFFFFF">
                    <a:alpha val="0"/>
                  </a:srgbClr>
                </a:gs>
              </a:gsLst>
              <a:lin ang="5400000" scaled="1"/>
            </a:gra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charset="0"/>
                <a:ea typeface="微软雅黑"/>
                <a:cs typeface="+mn-cs"/>
              </a:endParaRPr>
            </a:p>
          </p:txBody>
        </p:sp>
        <p:sp>
          <p:nvSpPr>
            <p:cNvPr id="65" name="AutoShape 17"/>
            <p:cNvSpPr>
              <a:spLocks noChangeArrowheads="1"/>
            </p:cNvSpPr>
            <p:nvPr/>
          </p:nvSpPr>
          <p:spPr bwMode="auto">
            <a:xfrm>
              <a:off x="181" y="320"/>
              <a:ext cx="1497" cy="181"/>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2337 w 21600"/>
                <a:gd name="T13" fmla="*/ 2387 h 21600"/>
                <a:gd name="T14" fmla="*/ 19263 w 21600"/>
                <a:gd name="T15" fmla="*/ 19213 h 21600"/>
              </a:gdLst>
              <a:ahLst/>
              <a:cxnLst>
                <a:cxn ang="T8">
                  <a:pos x="T0" y="T1"/>
                </a:cxn>
                <a:cxn ang="T9">
                  <a:pos x="T2" y="T3"/>
                </a:cxn>
                <a:cxn ang="T10">
                  <a:pos x="T4" y="T5"/>
                </a:cxn>
                <a:cxn ang="T11">
                  <a:pos x="T6" y="T7"/>
                </a:cxn>
              </a:cxnLst>
              <a:rect l="T12" t="T13" r="T14" b="T15"/>
              <a:pathLst>
                <a:path w="21600" h="21600">
                  <a:moveTo>
                    <a:pt x="0" y="0"/>
                  </a:moveTo>
                  <a:lnTo>
                    <a:pt x="1072" y="21600"/>
                  </a:lnTo>
                  <a:lnTo>
                    <a:pt x="20528" y="21600"/>
                  </a:lnTo>
                  <a:lnTo>
                    <a:pt x="21600" y="0"/>
                  </a:lnTo>
                  <a:lnTo>
                    <a:pt x="0" y="0"/>
                  </a:lnTo>
                  <a:close/>
                </a:path>
              </a:pathLst>
            </a:custGeom>
            <a:gradFill rotWithShape="1">
              <a:gsLst>
                <a:gs pos="0">
                  <a:srgbClr val="BBE0E3">
                    <a:alpha val="50000"/>
                  </a:srgbClr>
                </a:gs>
                <a:gs pos="100000">
                  <a:srgbClr val="FFFFFF">
                    <a:alpha val="0"/>
                  </a:srgbClr>
                </a:gs>
              </a:gsLst>
              <a:lin ang="5400000" scaled="1"/>
            </a:gra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charset="0"/>
                <a:ea typeface="微软雅黑"/>
                <a:cs typeface="+mn-cs"/>
              </a:endParaRPr>
            </a:p>
          </p:txBody>
        </p:sp>
      </p:grpSp>
      <p:grpSp>
        <p:nvGrpSpPr>
          <p:cNvPr id="66" name="Group 18"/>
          <p:cNvGrpSpPr>
            <a:grpSpLocks/>
          </p:cNvGrpSpPr>
          <p:nvPr/>
        </p:nvGrpSpPr>
        <p:grpSpPr bwMode="auto">
          <a:xfrm>
            <a:off x="2737580" y="3275555"/>
            <a:ext cx="6911975" cy="1092200"/>
            <a:chOff x="0" y="0"/>
            <a:chExt cx="4354" cy="688"/>
          </a:xfrm>
        </p:grpSpPr>
        <p:sp>
          <p:nvSpPr>
            <p:cNvPr id="67" name="Rectangle 19"/>
            <p:cNvSpPr>
              <a:spLocks noChangeArrowheads="1"/>
            </p:cNvSpPr>
            <p:nvPr/>
          </p:nvSpPr>
          <p:spPr bwMode="auto">
            <a:xfrm>
              <a:off x="0" y="54"/>
              <a:ext cx="4354" cy="453"/>
            </a:xfrm>
            <a:prstGeom prst="rect">
              <a:avLst/>
            </a:prstGeom>
            <a:solidFill>
              <a:schemeClr val="bg1">
                <a:lumMod val="50000"/>
              </a:schemeClr>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1" u="none" strike="noStrike" kern="0" cap="none" spc="0" normalizeH="0" baseline="0" noProof="0">
                <a:ln>
                  <a:noFill/>
                </a:ln>
                <a:solidFill>
                  <a:srgbClr val="000000"/>
                </a:solidFill>
                <a:effectLst/>
                <a:uLnTx/>
                <a:uFillTx/>
                <a:latin typeface="Arial" charset="0"/>
                <a:ea typeface="华文细黑" pitchFamily="2" charset="-122"/>
                <a:cs typeface="+mn-cs"/>
              </a:endParaRPr>
            </a:p>
          </p:txBody>
        </p:sp>
        <p:sp>
          <p:nvSpPr>
            <p:cNvPr id="68" name="Rectangle 20"/>
            <p:cNvSpPr>
              <a:spLocks noChangeArrowheads="1"/>
            </p:cNvSpPr>
            <p:nvPr/>
          </p:nvSpPr>
          <p:spPr bwMode="auto">
            <a:xfrm>
              <a:off x="181" y="0"/>
              <a:ext cx="1497" cy="326"/>
            </a:xfrm>
            <a:prstGeom prst="rect">
              <a:avLst/>
            </a:prstGeom>
            <a:solidFill>
              <a:srgbClr val="071F65"/>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1" u="none" strike="noStrike" kern="0" cap="none" spc="0" normalizeH="0" baseline="0" noProof="0">
                <a:ln>
                  <a:noFill/>
                </a:ln>
                <a:solidFill>
                  <a:srgbClr val="000000"/>
                </a:solidFill>
                <a:effectLst/>
                <a:uLnTx/>
                <a:uFillTx/>
                <a:latin typeface="Arial" charset="0"/>
                <a:ea typeface="华文细黑" pitchFamily="2" charset="-122"/>
                <a:cs typeface="+mn-cs"/>
              </a:endParaRPr>
            </a:p>
          </p:txBody>
        </p:sp>
        <p:sp>
          <p:nvSpPr>
            <p:cNvPr id="69" name="AutoShape 23"/>
            <p:cNvSpPr>
              <a:spLocks noChangeArrowheads="1"/>
            </p:cNvSpPr>
            <p:nvPr/>
          </p:nvSpPr>
          <p:spPr bwMode="auto">
            <a:xfrm>
              <a:off x="0" y="507"/>
              <a:ext cx="4354" cy="181"/>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2337 w 21600"/>
                <a:gd name="T13" fmla="*/ 2387 h 21600"/>
                <a:gd name="T14" fmla="*/ 19263 w 21600"/>
                <a:gd name="T15" fmla="*/ 19213 h 21600"/>
              </a:gdLst>
              <a:ahLst/>
              <a:cxnLst>
                <a:cxn ang="T8">
                  <a:pos x="T0" y="T1"/>
                </a:cxn>
                <a:cxn ang="T9">
                  <a:pos x="T2" y="T3"/>
                </a:cxn>
                <a:cxn ang="T10">
                  <a:pos x="T4" y="T5"/>
                </a:cxn>
                <a:cxn ang="T11">
                  <a:pos x="T6" y="T7"/>
                </a:cxn>
              </a:cxnLst>
              <a:rect l="T12" t="T13" r="T14" b="T15"/>
              <a:pathLst>
                <a:path w="21600" h="21600">
                  <a:moveTo>
                    <a:pt x="0" y="0"/>
                  </a:moveTo>
                  <a:lnTo>
                    <a:pt x="1072" y="21600"/>
                  </a:lnTo>
                  <a:lnTo>
                    <a:pt x="20528" y="21600"/>
                  </a:lnTo>
                  <a:lnTo>
                    <a:pt x="21600" y="0"/>
                  </a:lnTo>
                  <a:lnTo>
                    <a:pt x="0" y="0"/>
                  </a:lnTo>
                  <a:close/>
                </a:path>
              </a:pathLst>
            </a:custGeom>
            <a:gradFill rotWithShape="1">
              <a:gsLst>
                <a:gs pos="0">
                  <a:srgbClr val="DDDDDD"/>
                </a:gs>
                <a:gs pos="100000">
                  <a:srgbClr val="FFFFFF">
                    <a:alpha val="0"/>
                  </a:srgbClr>
                </a:gs>
              </a:gsLst>
              <a:lin ang="5400000" scaled="1"/>
            </a:gra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charset="0"/>
                <a:ea typeface="微软雅黑"/>
                <a:cs typeface="+mn-cs"/>
              </a:endParaRPr>
            </a:p>
          </p:txBody>
        </p:sp>
        <p:sp>
          <p:nvSpPr>
            <p:cNvPr id="70" name="AutoShape 24"/>
            <p:cNvSpPr>
              <a:spLocks noChangeArrowheads="1"/>
            </p:cNvSpPr>
            <p:nvPr/>
          </p:nvSpPr>
          <p:spPr bwMode="auto">
            <a:xfrm>
              <a:off x="181" y="320"/>
              <a:ext cx="1497" cy="181"/>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2337 w 21600"/>
                <a:gd name="T13" fmla="*/ 2387 h 21600"/>
                <a:gd name="T14" fmla="*/ 19263 w 21600"/>
                <a:gd name="T15" fmla="*/ 19213 h 21600"/>
              </a:gdLst>
              <a:ahLst/>
              <a:cxnLst>
                <a:cxn ang="T8">
                  <a:pos x="T0" y="T1"/>
                </a:cxn>
                <a:cxn ang="T9">
                  <a:pos x="T2" y="T3"/>
                </a:cxn>
                <a:cxn ang="T10">
                  <a:pos x="T4" y="T5"/>
                </a:cxn>
                <a:cxn ang="T11">
                  <a:pos x="T6" y="T7"/>
                </a:cxn>
              </a:cxnLst>
              <a:rect l="T12" t="T13" r="T14" b="T15"/>
              <a:pathLst>
                <a:path w="21600" h="21600">
                  <a:moveTo>
                    <a:pt x="0" y="0"/>
                  </a:moveTo>
                  <a:lnTo>
                    <a:pt x="1072" y="21600"/>
                  </a:lnTo>
                  <a:lnTo>
                    <a:pt x="20528" y="21600"/>
                  </a:lnTo>
                  <a:lnTo>
                    <a:pt x="21600" y="0"/>
                  </a:lnTo>
                  <a:lnTo>
                    <a:pt x="0" y="0"/>
                  </a:lnTo>
                  <a:close/>
                </a:path>
              </a:pathLst>
            </a:custGeom>
            <a:gradFill rotWithShape="1">
              <a:gsLst>
                <a:gs pos="0">
                  <a:srgbClr val="BBE0E3">
                    <a:alpha val="50000"/>
                  </a:srgbClr>
                </a:gs>
                <a:gs pos="100000">
                  <a:srgbClr val="FFFFFF">
                    <a:alpha val="0"/>
                  </a:srgbClr>
                </a:gs>
              </a:gsLst>
              <a:lin ang="5400000" scaled="1"/>
            </a:gra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charset="0"/>
                <a:ea typeface="微软雅黑"/>
                <a:cs typeface="+mn-cs"/>
              </a:endParaRPr>
            </a:p>
          </p:txBody>
        </p:sp>
      </p:grpSp>
      <p:grpSp>
        <p:nvGrpSpPr>
          <p:cNvPr id="71" name="Group 25"/>
          <p:cNvGrpSpPr>
            <a:grpSpLocks/>
          </p:cNvGrpSpPr>
          <p:nvPr/>
        </p:nvGrpSpPr>
        <p:grpSpPr bwMode="auto">
          <a:xfrm>
            <a:off x="2737580" y="4340768"/>
            <a:ext cx="6911975" cy="1092200"/>
            <a:chOff x="0" y="0"/>
            <a:chExt cx="4354" cy="688"/>
          </a:xfrm>
        </p:grpSpPr>
        <p:sp>
          <p:nvSpPr>
            <p:cNvPr id="72" name="Rectangle 26"/>
            <p:cNvSpPr>
              <a:spLocks noChangeArrowheads="1"/>
            </p:cNvSpPr>
            <p:nvPr/>
          </p:nvSpPr>
          <p:spPr bwMode="auto">
            <a:xfrm>
              <a:off x="0" y="54"/>
              <a:ext cx="4354" cy="453"/>
            </a:xfrm>
            <a:prstGeom prst="rect">
              <a:avLst/>
            </a:prstGeom>
            <a:solidFill>
              <a:schemeClr val="bg1">
                <a:lumMod val="50000"/>
              </a:schemeClr>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1" u="none" strike="noStrike" kern="0" cap="none" spc="0" normalizeH="0" baseline="0" noProof="0">
                <a:ln>
                  <a:noFill/>
                </a:ln>
                <a:solidFill>
                  <a:srgbClr val="000000"/>
                </a:solidFill>
                <a:effectLst/>
                <a:uLnTx/>
                <a:uFillTx/>
                <a:latin typeface="Arial" charset="0"/>
                <a:ea typeface="华文细黑" pitchFamily="2" charset="-122"/>
                <a:cs typeface="+mn-cs"/>
              </a:endParaRPr>
            </a:p>
          </p:txBody>
        </p:sp>
        <p:sp>
          <p:nvSpPr>
            <p:cNvPr id="73" name="Rectangle 27"/>
            <p:cNvSpPr>
              <a:spLocks noChangeArrowheads="1"/>
            </p:cNvSpPr>
            <p:nvPr/>
          </p:nvSpPr>
          <p:spPr bwMode="auto">
            <a:xfrm>
              <a:off x="181" y="0"/>
              <a:ext cx="1497" cy="326"/>
            </a:xfrm>
            <a:prstGeom prst="rect">
              <a:avLst/>
            </a:prstGeom>
            <a:solidFill>
              <a:srgbClr val="071F65"/>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1" u="none" strike="noStrike" kern="0" cap="none" spc="0" normalizeH="0" baseline="0" noProof="0">
                <a:ln>
                  <a:noFill/>
                </a:ln>
                <a:solidFill>
                  <a:srgbClr val="000000"/>
                </a:solidFill>
                <a:effectLst/>
                <a:uLnTx/>
                <a:uFillTx/>
                <a:latin typeface="Arial" charset="0"/>
                <a:ea typeface="华文细黑" pitchFamily="2" charset="-122"/>
                <a:cs typeface="+mn-cs"/>
              </a:endParaRPr>
            </a:p>
          </p:txBody>
        </p:sp>
        <p:sp>
          <p:nvSpPr>
            <p:cNvPr id="74" name="AutoShape 30"/>
            <p:cNvSpPr>
              <a:spLocks noChangeArrowheads="1"/>
            </p:cNvSpPr>
            <p:nvPr/>
          </p:nvSpPr>
          <p:spPr bwMode="auto">
            <a:xfrm>
              <a:off x="0" y="507"/>
              <a:ext cx="4354" cy="181"/>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2337 w 21600"/>
                <a:gd name="T13" fmla="*/ 2387 h 21600"/>
                <a:gd name="T14" fmla="*/ 19263 w 21600"/>
                <a:gd name="T15" fmla="*/ 19213 h 21600"/>
              </a:gdLst>
              <a:ahLst/>
              <a:cxnLst>
                <a:cxn ang="T8">
                  <a:pos x="T0" y="T1"/>
                </a:cxn>
                <a:cxn ang="T9">
                  <a:pos x="T2" y="T3"/>
                </a:cxn>
                <a:cxn ang="T10">
                  <a:pos x="T4" y="T5"/>
                </a:cxn>
                <a:cxn ang="T11">
                  <a:pos x="T6" y="T7"/>
                </a:cxn>
              </a:cxnLst>
              <a:rect l="T12" t="T13" r="T14" b="T15"/>
              <a:pathLst>
                <a:path w="21600" h="21600">
                  <a:moveTo>
                    <a:pt x="0" y="0"/>
                  </a:moveTo>
                  <a:lnTo>
                    <a:pt x="1072" y="21600"/>
                  </a:lnTo>
                  <a:lnTo>
                    <a:pt x="20528" y="21600"/>
                  </a:lnTo>
                  <a:lnTo>
                    <a:pt x="21600" y="0"/>
                  </a:lnTo>
                  <a:lnTo>
                    <a:pt x="0" y="0"/>
                  </a:lnTo>
                  <a:close/>
                </a:path>
              </a:pathLst>
            </a:custGeom>
            <a:gradFill rotWithShape="1">
              <a:gsLst>
                <a:gs pos="0">
                  <a:srgbClr val="DDDDDD"/>
                </a:gs>
                <a:gs pos="100000">
                  <a:srgbClr val="FFFFFF">
                    <a:alpha val="0"/>
                  </a:srgbClr>
                </a:gs>
              </a:gsLst>
              <a:lin ang="5400000" scaled="1"/>
            </a:gra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charset="0"/>
                <a:ea typeface="微软雅黑"/>
                <a:cs typeface="+mn-cs"/>
              </a:endParaRPr>
            </a:p>
          </p:txBody>
        </p:sp>
        <p:sp>
          <p:nvSpPr>
            <p:cNvPr id="75" name="AutoShape 31"/>
            <p:cNvSpPr>
              <a:spLocks noChangeArrowheads="1"/>
            </p:cNvSpPr>
            <p:nvPr/>
          </p:nvSpPr>
          <p:spPr bwMode="auto">
            <a:xfrm>
              <a:off x="181" y="320"/>
              <a:ext cx="1497" cy="181"/>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2337 w 21600"/>
                <a:gd name="T13" fmla="*/ 2387 h 21600"/>
                <a:gd name="T14" fmla="*/ 19263 w 21600"/>
                <a:gd name="T15" fmla="*/ 19213 h 21600"/>
              </a:gdLst>
              <a:ahLst/>
              <a:cxnLst>
                <a:cxn ang="T8">
                  <a:pos x="T0" y="T1"/>
                </a:cxn>
                <a:cxn ang="T9">
                  <a:pos x="T2" y="T3"/>
                </a:cxn>
                <a:cxn ang="T10">
                  <a:pos x="T4" y="T5"/>
                </a:cxn>
                <a:cxn ang="T11">
                  <a:pos x="T6" y="T7"/>
                </a:cxn>
              </a:cxnLst>
              <a:rect l="T12" t="T13" r="T14" b="T15"/>
              <a:pathLst>
                <a:path w="21600" h="21600">
                  <a:moveTo>
                    <a:pt x="0" y="0"/>
                  </a:moveTo>
                  <a:lnTo>
                    <a:pt x="1072" y="21600"/>
                  </a:lnTo>
                  <a:lnTo>
                    <a:pt x="20528" y="21600"/>
                  </a:lnTo>
                  <a:lnTo>
                    <a:pt x="21600" y="0"/>
                  </a:lnTo>
                  <a:lnTo>
                    <a:pt x="0" y="0"/>
                  </a:lnTo>
                  <a:close/>
                </a:path>
              </a:pathLst>
            </a:custGeom>
            <a:gradFill rotWithShape="1">
              <a:gsLst>
                <a:gs pos="0">
                  <a:srgbClr val="BBE0E3">
                    <a:alpha val="50000"/>
                  </a:srgbClr>
                </a:gs>
                <a:gs pos="100000">
                  <a:srgbClr val="FFFFFF">
                    <a:alpha val="0"/>
                  </a:srgbClr>
                </a:gs>
              </a:gsLst>
              <a:lin ang="5400000" scaled="1"/>
            </a:gra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charset="0"/>
                <a:ea typeface="微软雅黑"/>
                <a:cs typeface="+mn-cs"/>
              </a:endParaRPr>
            </a:p>
          </p:txBody>
        </p:sp>
      </p:grpSp>
      <p:sp>
        <p:nvSpPr>
          <p:cNvPr id="76" name="TextBox 1"/>
          <p:cNvSpPr txBox="1"/>
          <p:nvPr/>
        </p:nvSpPr>
        <p:spPr>
          <a:xfrm>
            <a:off x="3291951" y="1185224"/>
            <a:ext cx="1728787" cy="461665"/>
          </a:xfrm>
          <a:prstGeom prst="rect">
            <a:avLst/>
          </a:prstGeom>
          <a:noFill/>
        </p:spPr>
        <p:txBody>
          <a:bodyPr>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lang="en-US" altLang="zh-CN" sz="2400" b="1" dirty="0">
                <a:solidFill>
                  <a:srgbClr val="FFFFFF"/>
                </a:solidFill>
                <a:effectLst>
                  <a:outerShdw blurRad="38100" dist="38100" dir="2700000" algn="tl">
                    <a:srgbClr val="000000">
                      <a:alpha val="43137"/>
                    </a:srgbClr>
                  </a:outerShdw>
                </a:effectLst>
                <a:latin typeface="微软雅黑" pitchFamily="34" charset="-122"/>
                <a:ea typeface="微软雅黑" pitchFamily="34" charset="-122"/>
              </a:rPr>
              <a:t>Part one</a:t>
            </a:r>
            <a:endParaRPr kumimoji="0" lang="zh-CN" altLang="en-US" sz="2400" b="1" i="0" u="none" strike="noStrike" kern="1200" cap="none" spc="0" normalizeH="0" baseline="0" noProof="0" dirty="0">
              <a:ln>
                <a:noFill/>
              </a:ln>
              <a:solidFill>
                <a:srgbClr val="FFFFFF"/>
              </a:solidFill>
              <a:effectLst>
                <a:outerShdw blurRad="38100" dist="38100" dir="2700000" algn="tl">
                  <a:srgbClr val="000000">
                    <a:alpha val="43137"/>
                  </a:srgbClr>
                </a:outerShdw>
              </a:effectLst>
              <a:uLnTx/>
              <a:uFillTx/>
              <a:latin typeface="微软雅黑" pitchFamily="34" charset="-122"/>
              <a:ea typeface="微软雅黑" pitchFamily="34" charset="-122"/>
              <a:cs typeface="+mn-cs"/>
            </a:endParaRPr>
          </a:p>
        </p:txBody>
      </p:sp>
      <p:sp>
        <p:nvSpPr>
          <p:cNvPr id="77" name="TextBox 65"/>
          <p:cNvSpPr txBox="1"/>
          <p:nvPr/>
        </p:nvSpPr>
        <p:spPr>
          <a:xfrm>
            <a:off x="3301476" y="2255199"/>
            <a:ext cx="1728787" cy="461665"/>
          </a:xfrm>
          <a:prstGeom prst="rect">
            <a:avLst/>
          </a:prstGeom>
          <a:noFill/>
        </p:spPr>
        <p:txBody>
          <a:bodyPr>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lang="en-US" altLang="zh-CN" sz="2400" b="1" dirty="0">
                <a:solidFill>
                  <a:srgbClr val="FFFFFF"/>
                </a:solidFill>
                <a:effectLst>
                  <a:outerShdw blurRad="38100" dist="38100" dir="2700000" algn="tl">
                    <a:srgbClr val="000000">
                      <a:alpha val="43137"/>
                    </a:srgbClr>
                  </a:outerShdw>
                </a:effectLst>
                <a:latin typeface="微软雅黑" pitchFamily="34" charset="-122"/>
                <a:ea typeface="微软雅黑" pitchFamily="34" charset="-122"/>
              </a:rPr>
              <a:t>Part two</a:t>
            </a:r>
            <a:endParaRPr kumimoji="0" lang="zh-CN" altLang="en-US" sz="2400" b="1" i="0" u="none" strike="noStrike" kern="1200" cap="none" spc="0" normalizeH="0" baseline="0" noProof="0" dirty="0">
              <a:ln>
                <a:noFill/>
              </a:ln>
              <a:solidFill>
                <a:srgbClr val="FFFFFF"/>
              </a:solidFill>
              <a:effectLst>
                <a:outerShdw blurRad="38100" dist="38100" dir="2700000" algn="tl">
                  <a:srgbClr val="000000">
                    <a:alpha val="43137"/>
                  </a:srgbClr>
                </a:outerShdw>
              </a:effectLst>
              <a:uLnTx/>
              <a:uFillTx/>
              <a:latin typeface="微软雅黑" pitchFamily="34" charset="-122"/>
              <a:ea typeface="微软雅黑" pitchFamily="34" charset="-122"/>
              <a:cs typeface="+mn-cs"/>
            </a:endParaRPr>
          </a:p>
        </p:txBody>
      </p:sp>
      <p:sp>
        <p:nvSpPr>
          <p:cNvPr id="78" name="TextBox 66"/>
          <p:cNvSpPr txBox="1"/>
          <p:nvPr/>
        </p:nvSpPr>
        <p:spPr>
          <a:xfrm>
            <a:off x="3301476" y="3302949"/>
            <a:ext cx="1728787" cy="461665"/>
          </a:xfrm>
          <a:prstGeom prst="rect">
            <a:avLst/>
          </a:prstGeom>
          <a:noFill/>
        </p:spPr>
        <p:txBody>
          <a:bodyPr>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lang="en-US" altLang="zh-CN" sz="2400" b="1" dirty="0">
                <a:solidFill>
                  <a:srgbClr val="FFFFFF"/>
                </a:solidFill>
                <a:effectLst>
                  <a:outerShdw blurRad="38100" dist="38100" dir="2700000" algn="tl">
                    <a:srgbClr val="000000">
                      <a:alpha val="43137"/>
                    </a:srgbClr>
                  </a:outerShdw>
                </a:effectLst>
                <a:latin typeface="微软雅黑" pitchFamily="34" charset="-122"/>
                <a:ea typeface="微软雅黑" pitchFamily="34" charset="-122"/>
              </a:rPr>
              <a:t>Part three</a:t>
            </a:r>
            <a:endParaRPr kumimoji="0" lang="zh-CN" altLang="en-US" sz="2400" b="1" i="0" u="none" strike="noStrike" kern="1200" cap="none" spc="0" normalizeH="0" baseline="0" noProof="0" dirty="0">
              <a:ln>
                <a:noFill/>
              </a:ln>
              <a:solidFill>
                <a:srgbClr val="FFFFFF"/>
              </a:solidFill>
              <a:effectLst>
                <a:outerShdw blurRad="38100" dist="38100" dir="2700000" algn="tl">
                  <a:srgbClr val="000000">
                    <a:alpha val="43137"/>
                  </a:srgbClr>
                </a:outerShdw>
              </a:effectLst>
              <a:uLnTx/>
              <a:uFillTx/>
              <a:latin typeface="微软雅黑" pitchFamily="34" charset="-122"/>
              <a:ea typeface="微软雅黑" pitchFamily="34" charset="-122"/>
              <a:cs typeface="+mn-cs"/>
            </a:endParaRPr>
          </a:p>
        </p:txBody>
      </p:sp>
      <p:sp>
        <p:nvSpPr>
          <p:cNvPr id="79" name="TextBox 67"/>
          <p:cNvSpPr txBox="1"/>
          <p:nvPr/>
        </p:nvSpPr>
        <p:spPr>
          <a:xfrm>
            <a:off x="3301476" y="4363399"/>
            <a:ext cx="1728787" cy="461665"/>
          </a:xfrm>
          <a:prstGeom prst="rect">
            <a:avLst/>
          </a:prstGeom>
          <a:noFill/>
        </p:spPr>
        <p:txBody>
          <a:bodyPr>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lang="en-US" altLang="zh-CN" sz="2400" b="1" dirty="0">
                <a:solidFill>
                  <a:srgbClr val="FFFFFF"/>
                </a:solidFill>
                <a:effectLst>
                  <a:outerShdw blurRad="38100" dist="38100" dir="2700000" algn="tl">
                    <a:srgbClr val="000000">
                      <a:alpha val="43137"/>
                    </a:srgbClr>
                  </a:outerShdw>
                </a:effectLst>
                <a:latin typeface="微软雅黑" pitchFamily="34" charset="-122"/>
                <a:ea typeface="微软雅黑" pitchFamily="34" charset="-122"/>
              </a:rPr>
              <a:t>Part four</a:t>
            </a:r>
            <a:endParaRPr kumimoji="0" lang="zh-CN" altLang="en-US" sz="2400" b="1" i="0" u="none" strike="noStrike" kern="1200" cap="none" spc="0" normalizeH="0" baseline="0" noProof="0" dirty="0">
              <a:ln>
                <a:noFill/>
              </a:ln>
              <a:solidFill>
                <a:srgbClr val="FFFFFF"/>
              </a:solidFill>
              <a:effectLst>
                <a:outerShdw blurRad="38100" dist="38100" dir="2700000" algn="tl">
                  <a:srgbClr val="000000">
                    <a:alpha val="43137"/>
                  </a:srgbClr>
                </a:outerShdw>
              </a:effectLst>
              <a:uLnTx/>
              <a:uFillTx/>
              <a:latin typeface="微软雅黑" pitchFamily="34" charset="-122"/>
              <a:ea typeface="微软雅黑" pitchFamily="34" charset="-122"/>
              <a:cs typeface="+mn-cs"/>
            </a:endParaRPr>
          </a:p>
        </p:txBody>
      </p:sp>
      <p:sp>
        <p:nvSpPr>
          <p:cNvPr id="80" name="TextBox 64"/>
          <p:cNvSpPr txBox="1"/>
          <p:nvPr/>
        </p:nvSpPr>
        <p:spPr>
          <a:xfrm>
            <a:off x="5880830" y="1389605"/>
            <a:ext cx="3457575" cy="462242"/>
          </a:xfrm>
          <a:prstGeom prst="rect">
            <a:avLst/>
          </a:prstGeom>
          <a:noFill/>
        </p:spPr>
        <p:txBody>
          <a:bodyPr>
            <a:spAutoFit/>
          </a:bodyPr>
          <a:lstStyle/>
          <a:p>
            <a:pPr>
              <a:lnSpc>
                <a:spcPct val="130000"/>
              </a:lnSpc>
            </a:pPr>
            <a:r>
              <a:rPr lang="en-US" altLang="zh-CN" sz="2000" dirty="0">
                <a:solidFill>
                  <a:schemeClr val="bg1"/>
                </a:solidFill>
                <a:latin typeface="Yu Mincho" panose="02020400000000000000" pitchFamily="18" charset="-128"/>
                <a:ea typeface="Yu Mincho" panose="02020400000000000000" pitchFamily="18" charset="-128"/>
              </a:rPr>
              <a:t>HCI </a:t>
            </a:r>
            <a:r>
              <a:rPr lang="ja-JP" altLang="en-US" sz="2000" dirty="0">
                <a:solidFill>
                  <a:schemeClr val="bg1"/>
                </a:solidFill>
                <a:latin typeface="Yu Mincho" panose="02020400000000000000" pitchFamily="18" charset="-128"/>
                <a:ea typeface="Yu Mincho" panose="02020400000000000000" pitchFamily="18" charset="-128"/>
              </a:rPr>
              <a:t>と情報セキュリティ</a:t>
            </a:r>
            <a:endParaRPr lang="zh-CN" altLang="en-US" sz="2000" dirty="0">
              <a:solidFill>
                <a:schemeClr val="bg1"/>
              </a:solidFill>
              <a:latin typeface="Yu Mincho" panose="02020400000000000000" pitchFamily="18" charset="-128"/>
              <a:ea typeface="Yu Mincho" panose="02020400000000000000" pitchFamily="18" charset="-128"/>
            </a:endParaRPr>
          </a:p>
        </p:txBody>
      </p:sp>
      <p:sp>
        <p:nvSpPr>
          <p:cNvPr id="81" name="TextBox 69"/>
          <p:cNvSpPr txBox="1"/>
          <p:nvPr/>
        </p:nvSpPr>
        <p:spPr>
          <a:xfrm>
            <a:off x="5891870" y="2486031"/>
            <a:ext cx="3457575" cy="707886"/>
          </a:xfrm>
          <a:prstGeom prst="rect">
            <a:avLst/>
          </a:prstGeom>
          <a:noFill/>
        </p:spPr>
        <p:txBody>
          <a:bodyPr>
            <a:spAutoFit/>
          </a:bodyPr>
          <a:lstStyle/>
          <a:p>
            <a:pPr defTabSz="457200" fontAlgn="base">
              <a:spcBef>
                <a:spcPct val="0"/>
              </a:spcBef>
              <a:spcAft>
                <a:spcPct val="0"/>
              </a:spcAft>
              <a:defRPr/>
            </a:pPr>
            <a:r>
              <a:rPr kumimoji="1" lang="en-US" altLang="zh-CN" sz="2000" dirty="0" err="1">
                <a:solidFill>
                  <a:srgbClr val="FFFFFF"/>
                </a:solidFill>
                <a:latin typeface="Yu Mincho" panose="02020400000000000000" pitchFamily="18" charset="-128"/>
                <a:ea typeface="Yu Mincho" panose="02020400000000000000" pitchFamily="18" charset="-128"/>
                <a:sym typeface="+mn-ea"/>
              </a:rPr>
              <a:t>指紋認識</a:t>
            </a:r>
            <a:endParaRPr lang="zh-CN" altLang="en-US" sz="2000" dirty="0">
              <a:solidFill>
                <a:srgbClr val="FFFFFF"/>
              </a:solidFill>
              <a:latin typeface="Yu Mincho" panose="02020400000000000000" pitchFamily="18" charset="-128"/>
              <a:ea typeface="Yu Mincho" panose="02020400000000000000" pitchFamily="18" charset="-128"/>
              <a:cs typeface="YuMincho Medium" panose="02020500000000000000" charset="-128"/>
            </a:endParaRPr>
          </a:p>
          <a:p>
            <a:pPr marL="0" marR="0" lvl="0" indent="0" algn="l" defTabSz="457200" rtl="0" eaLnBrk="1" fontAlgn="base" latinLnBrk="0" hangingPunct="1">
              <a:lnSpc>
                <a:spcPct val="100000"/>
              </a:lnSpc>
              <a:spcBef>
                <a:spcPct val="0"/>
              </a:spcBef>
              <a:spcAft>
                <a:spcPct val="0"/>
              </a:spcAft>
              <a:buClrTx/>
              <a:buSzTx/>
              <a:buFontTx/>
              <a:buNone/>
              <a:tabLst/>
              <a:defRPr/>
            </a:pPr>
            <a:endParaRPr kumimoji="0" lang="en-US" altLang="zh-CN" sz="2000" b="1" i="0" u="none" strike="noStrike" kern="1200" cap="none" spc="0" normalizeH="0" baseline="0" noProof="0" dirty="0">
              <a:ln>
                <a:noFill/>
              </a:ln>
              <a:solidFill>
                <a:srgbClr val="FFFFFF"/>
              </a:solidFill>
              <a:effectLst/>
              <a:uLnTx/>
              <a:uFillTx/>
              <a:latin typeface="微软雅黑" pitchFamily="34" charset="-122"/>
              <a:ea typeface="微软雅黑" pitchFamily="34" charset="-122"/>
              <a:cs typeface="+mn-cs"/>
            </a:endParaRPr>
          </a:p>
        </p:txBody>
      </p:sp>
      <p:sp>
        <p:nvSpPr>
          <p:cNvPr id="82" name="TextBox 70"/>
          <p:cNvSpPr txBox="1"/>
          <p:nvPr/>
        </p:nvSpPr>
        <p:spPr>
          <a:xfrm>
            <a:off x="5904643" y="3496004"/>
            <a:ext cx="3744912" cy="400110"/>
          </a:xfrm>
          <a:prstGeom prst="rect">
            <a:avLst/>
          </a:prstGeom>
          <a:noFill/>
        </p:spPr>
        <p:txBody>
          <a:bodyPr>
            <a:spAutoFit/>
          </a:bodyPr>
          <a:lstStyle/>
          <a:p>
            <a:pPr lvl="0" defTabSz="457200">
              <a:defRPr/>
            </a:pPr>
            <a:r>
              <a:rPr lang="ja-JP" altLang="en-US" sz="2000" dirty="0">
                <a:solidFill>
                  <a:srgbClr val="FFFFFF"/>
                </a:solidFill>
                <a:latin typeface="Yu Mincho" panose="02020400000000000000" pitchFamily="18" charset="-128"/>
                <a:ea typeface="Yu Mincho" panose="02020400000000000000" pitchFamily="18" charset="-128"/>
              </a:rPr>
              <a:t>自動</a:t>
            </a:r>
            <a:r>
              <a:rPr lang="zh-CN" altLang="en-US" sz="2000" dirty="0">
                <a:solidFill>
                  <a:srgbClr val="FFFFFF"/>
                </a:solidFill>
                <a:latin typeface="Yu Mincho" panose="02020400000000000000" pitchFamily="18" charset="-128"/>
                <a:ea typeface="Yu Mincho" panose="02020400000000000000" pitchFamily="18" charset="-128"/>
              </a:rPr>
              <a:t>運転</a:t>
            </a:r>
            <a:endParaRPr lang="zh-CN" altLang="en-US" sz="2000" dirty="0">
              <a:solidFill>
                <a:srgbClr val="3D3F41"/>
              </a:solidFill>
              <a:latin typeface="Yu Mincho" panose="02020400000000000000" pitchFamily="18" charset="-128"/>
              <a:ea typeface="Yu Mincho" panose="02020400000000000000" pitchFamily="18" charset="-128"/>
            </a:endParaRPr>
          </a:p>
        </p:txBody>
      </p:sp>
      <p:sp>
        <p:nvSpPr>
          <p:cNvPr id="83" name="TextBox 71"/>
          <p:cNvSpPr txBox="1"/>
          <p:nvPr/>
        </p:nvSpPr>
        <p:spPr>
          <a:xfrm>
            <a:off x="5895118" y="4569368"/>
            <a:ext cx="3455987" cy="400110"/>
          </a:xfrm>
          <a:prstGeom prst="rect">
            <a:avLst/>
          </a:prstGeom>
          <a:noFill/>
        </p:spPr>
        <p:txBody>
          <a:bodyPr>
            <a:spAutoFit/>
          </a:bodyPr>
          <a:lstStyle/>
          <a:p>
            <a:pPr lvl="0" defTabSz="457200">
              <a:defRPr/>
            </a:pPr>
            <a:r>
              <a:rPr lang="zh-CN" altLang="en-US" sz="2000" dirty="0">
                <a:solidFill>
                  <a:srgbClr val="FFFFFF"/>
                </a:solidFill>
                <a:latin typeface="Yu Mincho" panose="02020400000000000000" pitchFamily="18" charset="-128"/>
                <a:ea typeface="Yu Mincho" panose="02020400000000000000" pitchFamily="18" charset="-128"/>
              </a:rPr>
              <a:t>未来</a:t>
            </a:r>
            <a:r>
              <a:rPr lang="ja-JP" altLang="en-US" sz="2000" dirty="0">
                <a:solidFill>
                  <a:srgbClr val="FFFFFF"/>
                </a:solidFill>
                <a:latin typeface="Yu Mincho" panose="02020400000000000000" pitchFamily="18" charset="-128"/>
                <a:ea typeface="Yu Mincho" panose="02020400000000000000" pitchFamily="18" charset="-128"/>
              </a:rPr>
              <a:t>の</a:t>
            </a:r>
            <a:r>
              <a:rPr lang="zh-CN" altLang="en-US" sz="2000" dirty="0">
                <a:solidFill>
                  <a:srgbClr val="FFFFFF"/>
                </a:solidFill>
                <a:latin typeface="Yu Mincho" panose="02020400000000000000" pitchFamily="18" charset="-128"/>
                <a:ea typeface="Yu Mincho" panose="02020400000000000000" pitchFamily="18" charset="-128"/>
              </a:rPr>
              <a:t>挑戦</a:t>
            </a:r>
            <a:r>
              <a:rPr lang="ja-JP" altLang="en-US" sz="2000" dirty="0">
                <a:solidFill>
                  <a:srgbClr val="FFFFFF"/>
                </a:solidFill>
                <a:latin typeface="Yu Mincho" panose="02020400000000000000" pitchFamily="18" charset="-128"/>
                <a:ea typeface="Yu Mincho" panose="02020400000000000000" pitchFamily="18" charset="-128"/>
              </a:rPr>
              <a:t>と</a:t>
            </a:r>
            <a:r>
              <a:rPr lang="zh-CN" altLang="en-US" sz="2000" dirty="0">
                <a:solidFill>
                  <a:srgbClr val="FFFFFF"/>
                </a:solidFill>
                <a:latin typeface="Yu Mincho" panose="02020400000000000000" pitchFamily="18" charset="-128"/>
                <a:ea typeface="Yu Mincho" panose="02020400000000000000" pitchFamily="18" charset="-128"/>
              </a:rPr>
              <a:t>対策</a:t>
            </a:r>
            <a:endParaRPr lang="zh-CN" altLang="en-US" sz="2000" dirty="0">
              <a:solidFill>
                <a:srgbClr val="3D3F41"/>
              </a:solidFill>
              <a:latin typeface="Yu Mincho" panose="02020400000000000000" pitchFamily="18" charset="-128"/>
              <a:ea typeface="Yu Mincho" panose="02020400000000000000" pitchFamily="18" charset="-128"/>
            </a:endParaRPr>
          </a:p>
        </p:txBody>
      </p:sp>
      <p:pic>
        <p:nvPicPr>
          <p:cNvPr id="3" name="图片 2">
            <a:extLst>
              <a:ext uri="{FF2B5EF4-FFF2-40B4-BE49-F238E27FC236}">
                <a16:creationId xmlns:a16="http://schemas.microsoft.com/office/drawing/2014/main" id="{4B81E15D-CFBB-42B5-8892-A310B6598EC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024216" cy="915770"/>
          </a:xfrm>
          <a:prstGeom prst="rect">
            <a:avLst/>
          </a:prstGeom>
        </p:spPr>
      </p:pic>
    </p:spTree>
    <p:extLst>
      <p:ext uri="{BB962C8B-B14F-4D97-AF65-F5344CB8AC3E}">
        <p14:creationId xmlns:p14="http://schemas.microsoft.com/office/powerpoint/2010/main" val="1233945182"/>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39"/>
                                        </p:tgtEl>
                                        <p:attrNameLst>
                                          <p:attrName>style.visibility</p:attrName>
                                        </p:attrNameLst>
                                      </p:cBhvr>
                                      <p:to>
                                        <p:strVal val="visible"/>
                                      </p:to>
                                    </p:set>
                                    <p:anim calcmode="lin" valueType="num">
                                      <p:cBhvr additive="base">
                                        <p:cTn id="7" dur="500" fill="hold"/>
                                        <p:tgtEl>
                                          <p:spTgt spid="39"/>
                                        </p:tgtEl>
                                        <p:attrNameLst>
                                          <p:attrName>ppt_x</p:attrName>
                                        </p:attrNameLst>
                                      </p:cBhvr>
                                      <p:tavLst>
                                        <p:tav tm="0">
                                          <p:val>
                                            <p:strVal val="#ppt_x"/>
                                          </p:val>
                                        </p:tav>
                                        <p:tav tm="100000">
                                          <p:val>
                                            <p:strVal val="#ppt_x"/>
                                          </p:val>
                                        </p:tav>
                                      </p:tavLst>
                                    </p:anim>
                                    <p:anim calcmode="lin" valueType="num">
                                      <p:cBhvr additive="base">
                                        <p:cTn id="8" dur="500" fill="hold"/>
                                        <p:tgtEl>
                                          <p:spTgt spid="39"/>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stCondLst>
                                    <p:cond delay="0"/>
                                  </p:stCondLst>
                                  <p:childTnLst>
                                    <p:set>
                                      <p:cBhvr>
                                        <p:cTn id="10" dur="1" fill="hold">
                                          <p:stCondLst>
                                            <p:cond delay="0"/>
                                          </p:stCondLst>
                                        </p:cTn>
                                        <p:tgtEl>
                                          <p:spTgt spid="76"/>
                                        </p:tgtEl>
                                        <p:attrNameLst>
                                          <p:attrName>style.visibility</p:attrName>
                                        </p:attrNameLst>
                                      </p:cBhvr>
                                      <p:to>
                                        <p:strVal val="visible"/>
                                      </p:to>
                                    </p:set>
                                    <p:anim calcmode="lin" valueType="num">
                                      <p:cBhvr additive="base">
                                        <p:cTn id="11" dur="500" fill="hold"/>
                                        <p:tgtEl>
                                          <p:spTgt spid="76"/>
                                        </p:tgtEl>
                                        <p:attrNameLst>
                                          <p:attrName>ppt_x</p:attrName>
                                        </p:attrNameLst>
                                      </p:cBhvr>
                                      <p:tavLst>
                                        <p:tav tm="0">
                                          <p:val>
                                            <p:strVal val="#ppt_x"/>
                                          </p:val>
                                        </p:tav>
                                        <p:tav tm="100000">
                                          <p:val>
                                            <p:strVal val="#ppt_x"/>
                                          </p:val>
                                        </p:tav>
                                      </p:tavLst>
                                    </p:anim>
                                    <p:anim calcmode="lin" valueType="num">
                                      <p:cBhvr additive="base">
                                        <p:cTn id="12" dur="500" fill="hold"/>
                                        <p:tgtEl>
                                          <p:spTgt spid="76"/>
                                        </p:tgtEl>
                                        <p:attrNameLst>
                                          <p:attrName>ppt_y</p:attrName>
                                        </p:attrNameLst>
                                      </p:cBhvr>
                                      <p:tavLst>
                                        <p:tav tm="0">
                                          <p:val>
                                            <p:strVal val="0-#ppt_h/2"/>
                                          </p:val>
                                        </p:tav>
                                        <p:tav tm="100000">
                                          <p:val>
                                            <p:strVal val="#ppt_y"/>
                                          </p:val>
                                        </p:tav>
                                      </p:tavLst>
                                    </p:anim>
                                  </p:childTnLst>
                                </p:cTn>
                              </p:par>
                              <p:par>
                                <p:cTn id="13" presetID="2" presetClass="entr" presetSubtype="1" fill="hold" grpId="0" nodeType="withEffect">
                                  <p:stCondLst>
                                    <p:cond delay="0"/>
                                  </p:stCondLst>
                                  <p:childTnLst>
                                    <p:set>
                                      <p:cBhvr>
                                        <p:cTn id="14" dur="1" fill="hold">
                                          <p:stCondLst>
                                            <p:cond delay="0"/>
                                          </p:stCondLst>
                                        </p:cTn>
                                        <p:tgtEl>
                                          <p:spTgt spid="80"/>
                                        </p:tgtEl>
                                        <p:attrNameLst>
                                          <p:attrName>style.visibility</p:attrName>
                                        </p:attrNameLst>
                                      </p:cBhvr>
                                      <p:to>
                                        <p:strVal val="visible"/>
                                      </p:to>
                                    </p:set>
                                    <p:anim calcmode="lin" valueType="num">
                                      <p:cBhvr additive="base">
                                        <p:cTn id="15" dur="500" fill="hold"/>
                                        <p:tgtEl>
                                          <p:spTgt spid="80"/>
                                        </p:tgtEl>
                                        <p:attrNameLst>
                                          <p:attrName>ppt_x</p:attrName>
                                        </p:attrNameLst>
                                      </p:cBhvr>
                                      <p:tavLst>
                                        <p:tav tm="0">
                                          <p:val>
                                            <p:strVal val="#ppt_x"/>
                                          </p:val>
                                        </p:tav>
                                        <p:tav tm="100000">
                                          <p:val>
                                            <p:strVal val="#ppt_x"/>
                                          </p:val>
                                        </p:tav>
                                      </p:tavLst>
                                    </p:anim>
                                    <p:anim calcmode="lin" valueType="num">
                                      <p:cBhvr additive="base">
                                        <p:cTn id="16" dur="500" fill="hold"/>
                                        <p:tgtEl>
                                          <p:spTgt spid="80"/>
                                        </p:tgtEl>
                                        <p:attrNameLst>
                                          <p:attrName>ppt_y</p:attrName>
                                        </p:attrNameLst>
                                      </p:cBhvr>
                                      <p:tavLst>
                                        <p:tav tm="0">
                                          <p:val>
                                            <p:strVal val="0-#ppt_h/2"/>
                                          </p:val>
                                        </p:tav>
                                        <p:tav tm="100000">
                                          <p:val>
                                            <p:strVal val="#ppt_y"/>
                                          </p:val>
                                        </p:tav>
                                      </p:tavLst>
                                    </p:anim>
                                  </p:childTnLst>
                                </p:cTn>
                              </p:par>
                              <p:par>
                                <p:cTn id="17" presetID="2" presetClass="entr" presetSubtype="8" fill="hold" nodeType="withEffect">
                                  <p:stCondLst>
                                    <p:cond delay="0"/>
                                  </p:stCondLst>
                                  <p:childTnLst>
                                    <p:set>
                                      <p:cBhvr>
                                        <p:cTn id="18" dur="1" fill="hold">
                                          <p:stCondLst>
                                            <p:cond delay="0"/>
                                          </p:stCondLst>
                                        </p:cTn>
                                        <p:tgtEl>
                                          <p:spTgt spid="49"/>
                                        </p:tgtEl>
                                        <p:attrNameLst>
                                          <p:attrName>style.visibility</p:attrName>
                                        </p:attrNameLst>
                                      </p:cBhvr>
                                      <p:to>
                                        <p:strVal val="visible"/>
                                      </p:to>
                                    </p:set>
                                    <p:anim calcmode="lin" valueType="num">
                                      <p:cBhvr additive="base">
                                        <p:cTn id="19" dur="500" fill="hold"/>
                                        <p:tgtEl>
                                          <p:spTgt spid="49"/>
                                        </p:tgtEl>
                                        <p:attrNameLst>
                                          <p:attrName>ppt_x</p:attrName>
                                        </p:attrNameLst>
                                      </p:cBhvr>
                                      <p:tavLst>
                                        <p:tav tm="0">
                                          <p:val>
                                            <p:strVal val="0-#ppt_w/2"/>
                                          </p:val>
                                        </p:tav>
                                        <p:tav tm="100000">
                                          <p:val>
                                            <p:strVal val="#ppt_x"/>
                                          </p:val>
                                        </p:tav>
                                      </p:tavLst>
                                    </p:anim>
                                    <p:anim calcmode="lin" valueType="num">
                                      <p:cBhvr additive="base">
                                        <p:cTn id="20" dur="500" fill="hold"/>
                                        <p:tgtEl>
                                          <p:spTgt spid="49"/>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77"/>
                                        </p:tgtEl>
                                        <p:attrNameLst>
                                          <p:attrName>style.visibility</p:attrName>
                                        </p:attrNameLst>
                                      </p:cBhvr>
                                      <p:to>
                                        <p:strVal val="visible"/>
                                      </p:to>
                                    </p:set>
                                    <p:anim calcmode="lin" valueType="num">
                                      <p:cBhvr additive="base">
                                        <p:cTn id="23" dur="500" fill="hold"/>
                                        <p:tgtEl>
                                          <p:spTgt spid="77"/>
                                        </p:tgtEl>
                                        <p:attrNameLst>
                                          <p:attrName>ppt_x</p:attrName>
                                        </p:attrNameLst>
                                      </p:cBhvr>
                                      <p:tavLst>
                                        <p:tav tm="0">
                                          <p:val>
                                            <p:strVal val="0-#ppt_w/2"/>
                                          </p:val>
                                        </p:tav>
                                        <p:tav tm="100000">
                                          <p:val>
                                            <p:strVal val="#ppt_x"/>
                                          </p:val>
                                        </p:tav>
                                      </p:tavLst>
                                    </p:anim>
                                    <p:anim calcmode="lin" valueType="num">
                                      <p:cBhvr additive="base">
                                        <p:cTn id="24" dur="500" fill="hold"/>
                                        <p:tgtEl>
                                          <p:spTgt spid="77"/>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81"/>
                                        </p:tgtEl>
                                        <p:attrNameLst>
                                          <p:attrName>style.visibility</p:attrName>
                                        </p:attrNameLst>
                                      </p:cBhvr>
                                      <p:to>
                                        <p:strVal val="visible"/>
                                      </p:to>
                                    </p:set>
                                    <p:anim calcmode="lin" valueType="num">
                                      <p:cBhvr additive="base">
                                        <p:cTn id="27" dur="500" fill="hold"/>
                                        <p:tgtEl>
                                          <p:spTgt spid="81"/>
                                        </p:tgtEl>
                                        <p:attrNameLst>
                                          <p:attrName>ppt_x</p:attrName>
                                        </p:attrNameLst>
                                      </p:cBhvr>
                                      <p:tavLst>
                                        <p:tav tm="0">
                                          <p:val>
                                            <p:strVal val="0-#ppt_w/2"/>
                                          </p:val>
                                        </p:tav>
                                        <p:tav tm="100000">
                                          <p:val>
                                            <p:strVal val="#ppt_x"/>
                                          </p:val>
                                        </p:tav>
                                      </p:tavLst>
                                    </p:anim>
                                    <p:anim calcmode="lin" valueType="num">
                                      <p:cBhvr additive="base">
                                        <p:cTn id="28" dur="500" fill="hold"/>
                                        <p:tgtEl>
                                          <p:spTgt spid="81"/>
                                        </p:tgtEl>
                                        <p:attrNameLst>
                                          <p:attrName>ppt_y</p:attrName>
                                        </p:attrNameLst>
                                      </p:cBhvr>
                                      <p:tavLst>
                                        <p:tav tm="0">
                                          <p:val>
                                            <p:strVal val="#ppt_y"/>
                                          </p:val>
                                        </p:tav>
                                        <p:tav tm="100000">
                                          <p:val>
                                            <p:strVal val="#ppt_y"/>
                                          </p:val>
                                        </p:tav>
                                      </p:tavLst>
                                    </p:anim>
                                  </p:childTnLst>
                                </p:cTn>
                              </p:par>
                              <p:par>
                                <p:cTn id="29" presetID="2" presetClass="entr" presetSubtype="2" fill="hold" nodeType="withEffect">
                                  <p:stCondLst>
                                    <p:cond delay="0"/>
                                  </p:stCondLst>
                                  <p:childTnLst>
                                    <p:set>
                                      <p:cBhvr>
                                        <p:cTn id="30" dur="1" fill="hold">
                                          <p:stCondLst>
                                            <p:cond delay="0"/>
                                          </p:stCondLst>
                                        </p:cTn>
                                        <p:tgtEl>
                                          <p:spTgt spid="66"/>
                                        </p:tgtEl>
                                        <p:attrNameLst>
                                          <p:attrName>style.visibility</p:attrName>
                                        </p:attrNameLst>
                                      </p:cBhvr>
                                      <p:to>
                                        <p:strVal val="visible"/>
                                      </p:to>
                                    </p:set>
                                    <p:anim calcmode="lin" valueType="num">
                                      <p:cBhvr additive="base">
                                        <p:cTn id="31" dur="500" fill="hold"/>
                                        <p:tgtEl>
                                          <p:spTgt spid="66"/>
                                        </p:tgtEl>
                                        <p:attrNameLst>
                                          <p:attrName>ppt_x</p:attrName>
                                        </p:attrNameLst>
                                      </p:cBhvr>
                                      <p:tavLst>
                                        <p:tav tm="0">
                                          <p:val>
                                            <p:strVal val="1+#ppt_w/2"/>
                                          </p:val>
                                        </p:tav>
                                        <p:tav tm="100000">
                                          <p:val>
                                            <p:strVal val="#ppt_x"/>
                                          </p:val>
                                        </p:tav>
                                      </p:tavLst>
                                    </p:anim>
                                    <p:anim calcmode="lin" valueType="num">
                                      <p:cBhvr additive="base">
                                        <p:cTn id="32" dur="500" fill="hold"/>
                                        <p:tgtEl>
                                          <p:spTgt spid="66"/>
                                        </p:tgtEl>
                                        <p:attrNameLst>
                                          <p:attrName>ppt_y</p:attrName>
                                        </p:attrNameLst>
                                      </p:cBhvr>
                                      <p:tavLst>
                                        <p:tav tm="0">
                                          <p:val>
                                            <p:strVal val="#ppt_y"/>
                                          </p:val>
                                        </p:tav>
                                        <p:tav tm="100000">
                                          <p:val>
                                            <p:strVal val="#ppt_y"/>
                                          </p:val>
                                        </p:tav>
                                      </p:tavLst>
                                    </p:anim>
                                  </p:childTnLst>
                                </p:cTn>
                              </p:par>
                              <p:par>
                                <p:cTn id="33" presetID="2" presetClass="entr" presetSubtype="2" fill="hold" grpId="0" nodeType="withEffect">
                                  <p:stCondLst>
                                    <p:cond delay="0"/>
                                  </p:stCondLst>
                                  <p:childTnLst>
                                    <p:set>
                                      <p:cBhvr>
                                        <p:cTn id="34" dur="1" fill="hold">
                                          <p:stCondLst>
                                            <p:cond delay="0"/>
                                          </p:stCondLst>
                                        </p:cTn>
                                        <p:tgtEl>
                                          <p:spTgt spid="78"/>
                                        </p:tgtEl>
                                        <p:attrNameLst>
                                          <p:attrName>style.visibility</p:attrName>
                                        </p:attrNameLst>
                                      </p:cBhvr>
                                      <p:to>
                                        <p:strVal val="visible"/>
                                      </p:to>
                                    </p:set>
                                    <p:anim calcmode="lin" valueType="num">
                                      <p:cBhvr additive="base">
                                        <p:cTn id="35" dur="500" fill="hold"/>
                                        <p:tgtEl>
                                          <p:spTgt spid="78"/>
                                        </p:tgtEl>
                                        <p:attrNameLst>
                                          <p:attrName>ppt_x</p:attrName>
                                        </p:attrNameLst>
                                      </p:cBhvr>
                                      <p:tavLst>
                                        <p:tav tm="0">
                                          <p:val>
                                            <p:strVal val="1+#ppt_w/2"/>
                                          </p:val>
                                        </p:tav>
                                        <p:tav tm="100000">
                                          <p:val>
                                            <p:strVal val="#ppt_x"/>
                                          </p:val>
                                        </p:tav>
                                      </p:tavLst>
                                    </p:anim>
                                    <p:anim calcmode="lin" valueType="num">
                                      <p:cBhvr additive="base">
                                        <p:cTn id="36" dur="500" fill="hold"/>
                                        <p:tgtEl>
                                          <p:spTgt spid="78"/>
                                        </p:tgtEl>
                                        <p:attrNameLst>
                                          <p:attrName>ppt_y</p:attrName>
                                        </p:attrNameLst>
                                      </p:cBhvr>
                                      <p:tavLst>
                                        <p:tav tm="0">
                                          <p:val>
                                            <p:strVal val="#ppt_y"/>
                                          </p:val>
                                        </p:tav>
                                        <p:tav tm="100000">
                                          <p:val>
                                            <p:strVal val="#ppt_y"/>
                                          </p:val>
                                        </p:tav>
                                      </p:tavLst>
                                    </p:anim>
                                  </p:childTnLst>
                                </p:cTn>
                              </p:par>
                              <p:par>
                                <p:cTn id="37" presetID="2" presetClass="entr" presetSubtype="2" fill="hold" grpId="0" nodeType="withEffect">
                                  <p:stCondLst>
                                    <p:cond delay="0"/>
                                  </p:stCondLst>
                                  <p:childTnLst>
                                    <p:set>
                                      <p:cBhvr>
                                        <p:cTn id="38" dur="1" fill="hold">
                                          <p:stCondLst>
                                            <p:cond delay="0"/>
                                          </p:stCondLst>
                                        </p:cTn>
                                        <p:tgtEl>
                                          <p:spTgt spid="82"/>
                                        </p:tgtEl>
                                        <p:attrNameLst>
                                          <p:attrName>style.visibility</p:attrName>
                                        </p:attrNameLst>
                                      </p:cBhvr>
                                      <p:to>
                                        <p:strVal val="visible"/>
                                      </p:to>
                                    </p:set>
                                    <p:anim calcmode="lin" valueType="num">
                                      <p:cBhvr additive="base">
                                        <p:cTn id="39" dur="500" fill="hold"/>
                                        <p:tgtEl>
                                          <p:spTgt spid="82"/>
                                        </p:tgtEl>
                                        <p:attrNameLst>
                                          <p:attrName>ppt_x</p:attrName>
                                        </p:attrNameLst>
                                      </p:cBhvr>
                                      <p:tavLst>
                                        <p:tav tm="0">
                                          <p:val>
                                            <p:strVal val="1+#ppt_w/2"/>
                                          </p:val>
                                        </p:tav>
                                        <p:tav tm="100000">
                                          <p:val>
                                            <p:strVal val="#ppt_x"/>
                                          </p:val>
                                        </p:tav>
                                      </p:tavLst>
                                    </p:anim>
                                    <p:anim calcmode="lin" valueType="num">
                                      <p:cBhvr additive="base">
                                        <p:cTn id="40" dur="500" fill="hold"/>
                                        <p:tgtEl>
                                          <p:spTgt spid="82"/>
                                        </p:tgtEl>
                                        <p:attrNameLst>
                                          <p:attrName>ppt_y</p:attrName>
                                        </p:attrNameLst>
                                      </p:cBhvr>
                                      <p:tavLst>
                                        <p:tav tm="0">
                                          <p:val>
                                            <p:strVal val="#ppt_y"/>
                                          </p:val>
                                        </p:tav>
                                        <p:tav tm="100000">
                                          <p:val>
                                            <p:strVal val="#ppt_y"/>
                                          </p:val>
                                        </p:tav>
                                      </p:tavLst>
                                    </p:anim>
                                  </p:childTnLst>
                                </p:cTn>
                              </p:par>
                              <p:par>
                                <p:cTn id="41" presetID="2" presetClass="entr" presetSubtype="4" fill="hold" nodeType="withEffect">
                                  <p:stCondLst>
                                    <p:cond delay="0"/>
                                  </p:stCondLst>
                                  <p:childTnLst>
                                    <p:set>
                                      <p:cBhvr>
                                        <p:cTn id="42" dur="1" fill="hold">
                                          <p:stCondLst>
                                            <p:cond delay="0"/>
                                          </p:stCondLst>
                                        </p:cTn>
                                        <p:tgtEl>
                                          <p:spTgt spid="71"/>
                                        </p:tgtEl>
                                        <p:attrNameLst>
                                          <p:attrName>style.visibility</p:attrName>
                                        </p:attrNameLst>
                                      </p:cBhvr>
                                      <p:to>
                                        <p:strVal val="visible"/>
                                      </p:to>
                                    </p:set>
                                    <p:anim calcmode="lin" valueType="num">
                                      <p:cBhvr additive="base">
                                        <p:cTn id="43" dur="500" fill="hold"/>
                                        <p:tgtEl>
                                          <p:spTgt spid="71"/>
                                        </p:tgtEl>
                                        <p:attrNameLst>
                                          <p:attrName>ppt_x</p:attrName>
                                        </p:attrNameLst>
                                      </p:cBhvr>
                                      <p:tavLst>
                                        <p:tav tm="0">
                                          <p:val>
                                            <p:strVal val="#ppt_x"/>
                                          </p:val>
                                        </p:tav>
                                        <p:tav tm="100000">
                                          <p:val>
                                            <p:strVal val="#ppt_x"/>
                                          </p:val>
                                        </p:tav>
                                      </p:tavLst>
                                    </p:anim>
                                    <p:anim calcmode="lin" valueType="num">
                                      <p:cBhvr additive="base">
                                        <p:cTn id="44" dur="500" fill="hold"/>
                                        <p:tgtEl>
                                          <p:spTgt spid="71"/>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79"/>
                                        </p:tgtEl>
                                        <p:attrNameLst>
                                          <p:attrName>style.visibility</p:attrName>
                                        </p:attrNameLst>
                                      </p:cBhvr>
                                      <p:to>
                                        <p:strVal val="visible"/>
                                      </p:to>
                                    </p:set>
                                    <p:anim calcmode="lin" valueType="num">
                                      <p:cBhvr additive="base">
                                        <p:cTn id="47" dur="500" fill="hold"/>
                                        <p:tgtEl>
                                          <p:spTgt spid="79"/>
                                        </p:tgtEl>
                                        <p:attrNameLst>
                                          <p:attrName>ppt_x</p:attrName>
                                        </p:attrNameLst>
                                      </p:cBhvr>
                                      <p:tavLst>
                                        <p:tav tm="0">
                                          <p:val>
                                            <p:strVal val="#ppt_x"/>
                                          </p:val>
                                        </p:tav>
                                        <p:tav tm="100000">
                                          <p:val>
                                            <p:strVal val="#ppt_x"/>
                                          </p:val>
                                        </p:tav>
                                      </p:tavLst>
                                    </p:anim>
                                    <p:anim calcmode="lin" valueType="num">
                                      <p:cBhvr additive="base">
                                        <p:cTn id="48" dur="500" fill="hold"/>
                                        <p:tgtEl>
                                          <p:spTgt spid="79"/>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0"/>
                                  </p:stCondLst>
                                  <p:childTnLst>
                                    <p:set>
                                      <p:cBhvr>
                                        <p:cTn id="50" dur="1" fill="hold">
                                          <p:stCondLst>
                                            <p:cond delay="0"/>
                                          </p:stCondLst>
                                        </p:cTn>
                                        <p:tgtEl>
                                          <p:spTgt spid="83"/>
                                        </p:tgtEl>
                                        <p:attrNameLst>
                                          <p:attrName>style.visibility</p:attrName>
                                        </p:attrNameLst>
                                      </p:cBhvr>
                                      <p:to>
                                        <p:strVal val="visible"/>
                                      </p:to>
                                    </p:set>
                                    <p:anim calcmode="lin" valueType="num">
                                      <p:cBhvr additive="base">
                                        <p:cTn id="51" dur="500" fill="hold"/>
                                        <p:tgtEl>
                                          <p:spTgt spid="83"/>
                                        </p:tgtEl>
                                        <p:attrNameLst>
                                          <p:attrName>ppt_x</p:attrName>
                                        </p:attrNameLst>
                                      </p:cBhvr>
                                      <p:tavLst>
                                        <p:tav tm="0">
                                          <p:val>
                                            <p:strVal val="#ppt_x"/>
                                          </p:val>
                                        </p:tav>
                                        <p:tav tm="100000">
                                          <p:val>
                                            <p:strVal val="#ppt_x"/>
                                          </p:val>
                                        </p:tav>
                                      </p:tavLst>
                                    </p:anim>
                                    <p:anim calcmode="lin" valueType="num">
                                      <p:cBhvr additive="base">
                                        <p:cTn id="52" dur="500" fill="hold"/>
                                        <p:tgtEl>
                                          <p:spTgt spid="8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p:bldP spid="77" grpId="0"/>
      <p:bldP spid="78" grpId="0"/>
      <p:bldP spid="79" grpId="0"/>
      <p:bldP spid="80" grpId="0"/>
      <p:bldP spid="81" grpId="0"/>
      <p:bldP spid="82" grpId="0"/>
      <p:bldP spid="8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729078" y="2556163"/>
            <a:ext cx="1146468" cy="1200329"/>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altLang="zh-CN" sz="1800" b="1" i="0" u="none" strike="noStrike" kern="1200" cap="none" spc="0" normalizeH="0" baseline="0" noProof="0" dirty="0">
                <a:ln>
                  <a:noFill/>
                </a:ln>
                <a:solidFill>
                  <a:srgbClr val="FFFFFF"/>
                </a:solidFill>
                <a:effectLst/>
                <a:uLnTx/>
                <a:uFillTx/>
                <a:latin typeface="Arial"/>
                <a:ea typeface="微软雅黑"/>
                <a:cs typeface="+mn-cs"/>
              </a:rPr>
              <a:t>Part</a:t>
            </a:r>
            <a:r>
              <a:rPr kumimoji="0" lang="en-US" altLang="zh-CN" sz="7200" b="1" i="0" u="none" strike="noStrike" kern="1200" cap="none" spc="0" normalizeH="0" baseline="0" noProof="0" dirty="0">
                <a:ln>
                  <a:noFill/>
                </a:ln>
                <a:solidFill>
                  <a:srgbClr val="FFFFFF"/>
                </a:solidFill>
                <a:effectLst/>
                <a:uLnTx/>
                <a:uFillTx/>
                <a:latin typeface="Arial"/>
                <a:ea typeface="微软雅黑"/>
                <a:cs typeface="+mn-cs"/>
              </a:rPr>
              <a:t>4</a:t>
            </a:r>
            <a:endParaRPr kumimoji="0" lang="zh-CN" altLang="en-US" sz="7200" b="1" i="0" u="none" strike="noStrike" kern="1200" cap="none" spc="0" normalizeH="0" baseline="0" noProof="0" dirty="0">
              <a:ln>
                <a:noFill/>
              </a:ln>
              <a:solidFill>
                <a:srgbClr val="FFFFFF"/>
              </a:solidFill>
              <a:effectLst/>
              <a:uLnTx/>
              <a:uFillTx/>
              <a:latin typeface="Arial"/>
              <a:ea typeface="微软雅黑"/>
              <a:cs typeface="+mn-cs"/>
            </a:endParaRPr>
          </a:p>
        </p:txBody>
      </p:sp>
      <p:sp>
        <p:nvSpPr>
          <p:cNvPr id="4" name="矩形 3"/>
          <p:cNvSpPr/>
          <p:nvPr/>
        </p:nvSpPr>
        <p:spPr>
          <a:xfrm>
            <a:off x="5192880" y="2740828"/>
            <a:ext cx="5109091" cy="830997"/>
          </a:xfrm>
          <a:prstGeom prst="rect">
            <a:avLst/>
          </a:prstGeom>
        </p:spPr>
        <p:txBody>
          <a:bodyPr wrap="none">
            <a:spAutoFit/>
          </a:bodyPr>
          <a:lstStyle/>
          <a:p>
            <a:pPr lvl="0" defTabSz="457200">
              <a:defRPr/>
            </a:pPr>
            <a:r>
              <a:rPr lang="zh-CN" altLang="en-US" sz="4800" dirty="0">
                <a:solidFill>
                  <a:srgbClr val="FFFFFF"/>
                </a:solidFill>
                <a:latin typeface="微软雅黑"/>
              </a:rPr>
              <a:t>未来</a:t>
            </a:r>
            <a:r>
              <a:rPr lang="ja-JP" altLang="en-US" sz="4800" dirty="0">
                <a:solidFill>
                  <a:srgbClr val="FFFFFF"/>
                </a:solidFill>
                <a:latin typeface="微软雅黑"/>
              </a:rPr>
              <a:t>の</a:t>
            </a:r>
            <a:r>
              <a:rPr lang="zh-CN" altLang="en-US" sz="4800" dirty="0">
                <a:solidFill>
                  <a:srgbClr val="FFFFFF"/>
                </a:solidFill>
                <a:latin typeface="微软雅黑"/>
              </a:rPr>
              <a:t>挑戦</a:t>
            </a:r>
            <a:r>
              <a:rPr lang="ja-JP" altLang="en-US" sz="4800" dirty="0">
                <a:solidFill>
                  <a:srgbClr val="FFFFFF"/>
                </a:solidFill>
                <a:latin typeface="微软雅黑"/>
              </a:rPr>
              <a:t>と</a:t>
            </a:r>
            <a:r>
              <a:rPr lang="zh-CN" altLang="en-US" sz="4800" dirty="0">
                <a:solidFill>
                  <a:srgbClr val="FFFFFF"/>
                </a:solidFill>
                <a:latin typeface="微软雅黑"/>
              </a:rPr>
              <a:t>対策</a:t>
            </a:r>
            <a:endParaRPr kumimoji="0" lang="zh-CN" altLang="en-US" sz="4800" b="0" i="0" u="none" strike="noStrike" kern="1200" cap="none" spc="0" normalizeH="0" baseline="0" noProof="0" dirty="0">
              <a:ln>
                <a:noFill/>
              </a:ln>
              <a:solidFill>
                <a:srgbClr val="3D3F41"/>
              </a:solidFill>
              <a:effectLst/>
              <a:uLnTx/>
              <a:uFillTx/>
              <a:latin typeface="Arial"/>
              <a:ea typeface="微软雅黑"/>
              <a:cs typeface="+mn-cs"/>
            </a:endParaRPr>
          </a:p>
        </p:txBody>
      </p:sp>
      <p:pic>
        <p:nvPicPr>
          <p:cNvPr id="13" name="图片 12" descr="徽标&#10;&#10;描述已自动生成">
            <a:extLst>
              <a:ext uri="{FF2B5EF4-FFF2-40B4-BE49-F238E27FC236}">
                <a16:creationId xmlns:a16="http://schemas.microsoft.com/office/drawing/2014/main" id="{DB478C3D-83E1-4445-89BF-1396D6123A5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90029" y="1716432"/>
            <a:ext cx="1645607" cy="1648047"/>
          </a:xfrm>
          <a:prstGeom prst="rect">
            <a:avLst/>
          </a:prstGeom>
        </p:spPr>
      </p:pic>
    </p:spTree>
    <p:extLst>
      <p:ext uri="{BB962C8B-B14F-4D97-AF65-F5344CB8AC3E}">
        <p14:creationId xmlns:p14="http://schemas.microsoft.com/office/powerpoint/2010/main" val="3557257965"/>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left)">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25C4F713-58F1-E642-BDDC-383B87ED4A14}"/>
              </a:ext>
            </a:extLst>
          </p:cNvPr>
          <p:cNvSpPr>
            <a:spLocks noGrp="1"/>
          </p:cNvSpPr>
          <p:nvPr>
            <p:ph type="sldNum" sz="quarter" idx="12"/>
          </p:nvPr>
        </p:nvSpPr>
        <p:spPr/>
        <p:txBody>
          <a:bodyPr/>
          <a:lstStyle/>
          <a:p>
            <a:fld id="{23DA680B-B80A-2545-AB30-B9870FE9052E}" type="slidenum">
              <a:rPr kumimoji="1" lang="zh-CN" altLang="en-US" smtClean="0"/>
              <a:t>21</a:t>
            </a:fld>
            <a:endParaRPr kumimoji="1" lang="zh-CN" altLang="en-US"/>
          </a:p>
        </p:txBody>
      </p:sp>
      <p:sp>
        <p:nvSpPr>
          <p:cNvPr id="4" name="标题 1">
            <a:extLst>
              <a:ext uri="{FF2B5EF4-FFF2-40B4-BE49-F238E27FC236}">
                <a16:creationId xmlns:a16="http://schemas.microsoft.com/office/drawing/2014/main" id="{9D5F1FE0-0521-0E45-BFBD-5D021827DD3D}"/>
              </a:ext>
            </a:extLst>
          </p:cNvPr>
          <p:cNvSpPr txBox="1">
            <a:spLocks/>
          </p:cNvSpPr>
          <p:nvPr/>
        </p:nvSpPr>
        <p:spPr>
          <a:xfrm>
            <a:off x="1049354" y="83558"/>
            <a:ext cx="11056060" cy="699594"/>
          </a:xfrm>
          <a:prstGeom prst="rect">
            <a:avLst/>
          </a:prstGeom>
        </p:spPr>
        <p:txBody>
          <a:bodyPr/>
          <a:lstStyle>
            <a:lvl1pPr algn="l" defTabSz="914400" rtl="0" eaLnBrk="1" latinLnBrk="0" hangingPunct="1">
              <a:lnSpc>
                <a:spcPct val="90000"/>
              </a:lnSpc>
              <a:spcBef>
                <a:spcPct val="0"/>
              </a:spcBef>
              <a:buNone/>
              <a:defRPr sz="3200" b="1" i="0" kern="1200" baseline="0">
                <a:solidFill>
                  <a:srgbClr val="071F65"/>
                </a:solidFill>
                <a:effectLst/>
                <a:latin typeface="Arial Black" panose="020B0A04020102020204" pitchFamily="34" charset="0"/>
                <a:ea typeface="微软雅黑" panose="020B0503020204020204" pitchFamily="34" charset="-122"/>
                <a:cs typeface="+mj-cs"/>
              </a:defRPr>
            </a:lvl1pPr>
          </a:lstStyle>
          <a:p>
            <a:r>
              <a:rPr lang="en-US" altLang="zh-CN"/>
              <a:t>1-1</a:t>
            </a:r>
            <a:r>
              <a:rPr kumimoji="1" lang="zh-CN" altLang="en-US"/>
              <a:t>情報</a:t>
            </a:r>
            <a:r>
              <a:rPr kumimoji="1" lang="ja-JP" altLang="en-US"/>
              <a:t>セキュリティの</a:t>
            </a:r>
            <a:r>
              <a:rPr kumimoji="1" lang="zh-CN" altLang="en-US"/>
              <a:t>挑戦</a:t>
            </a:r>
            <a:endParaRPr kumimoji="1" lang="zh-CN" altLang="en-US" dirty="0"/>
          </a:p>
        </p:txBody>
      </p:sp>
      <p:sp>
        <p:nvSpPr>
          <p:cNvPr id="6" name="灯片编号占位符 3">
            <a:extLst>
              <a:ext uri="{FF2B5EF4-FFF2-40B4-BE49-F238E27FC236}">
                <a16:creationId xmlns:a16="http://schemas.microsoft.com/office/drawing/2014/main" id="{4CE1CC5A-02DD-3E4F-940C-61CD7B96B1B8}"/>
              </a:ext>
            </a:extLst>
          </p:cNvPr>
          <p:cNvSpPr txBox="1">
            <a:spLocks/>
          </p:cNvSpPr>
          <p:nvPr/>
        </p:nvSpPr>
        <p:spPr>
          <a:xfrm>
            <a:off x="8610600" y="6356352"/>
            <a:ext cx="2743200"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DA680B-B80A-2545-AB30-B9870FE9052E}" type="slidenum">
              <a:rPr kumimoji="1" lang="zh-CN" altLang="en-US" smtClean="0"/>
              <a:pPr/>
              <a:t>21</a:t>
            </a:fld>
            <a:endParaRPr kumimoji="1" lang="zh-CN" altLang="en-US"/>
          </a:p>
        </p:txBody>
      </p:sp>
      <p:grpSp>
        <p:nvGrpSpPr>
          <p:cNvPr id="7" name="377b1eae-7609-44a4-8c05-8b99e943baaa">
            <a:extLst>
              <a:ext uri="{FF2B5EF4-FFF2-40B4-BE49-F238E27FC236}">
                <a16:creationId xmlns:a16="http://schemas.microsoft.com/office/drawing/2014/main" id="{D83D8210-3E21-C446-9336-C4051E51A3F1}"/>
              </a:ext>
            </a:extLst>
          </p:cNvPr>
          <p:cNvGrpSpPr>
            <a:grpSpLocks noChangeAspect="1"/>
          </p:cNvGrpSpPr>
          <p:nvPr/>
        </p:nvGrpSpPr>
        <p:grpSpPr>
          <a:xfrm>
            <a:off x="1049354" y="1793594"/>
            <a:ext cx="10077471" cy="3552316"/>
            <a:chOff x="881577" y="1775681"/>
            <a:chExt cx="10078024" cy="3552510"/>
          </a:xfrm>
        </p:grpSpPr>
        <p:sp>
          <p:nvSpPr>
            <p:cNvPr id="8" name="îṥļîḑé-Oval 6">
              <a:extLst>
                <a:ext uri="{FF2B5EF4-FFF2-40B4-BE49-F238E27FC236}">
                  <a16:creationId xmlns:a16="http://schemas.microsoft.com/office/drawing/2014/main" id="{6536B35B-9501-F046-ABD5-77E9A36BFA21}"/>
                </a:ext>
              </a:extLst>
            </p:cNvPr>
            <p:cNvSpPr/>
            <p:nvPr/>
          </p:nvSpPr>
          <p:spPr>
            <a:xfrm>
              <a:off x="4684290" y="2780928"/>
              <a:ext cx="2547263" cy="2547263"/>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000" dirty="0">
                <a:solidFill>
                  <a:schemeClr val="tx1">
                    <a:lumMod val="75000"/>
                  </a:schemeClr>
                </a:solidFill>
                <a:cs typeface="+mn-ea"/>
                <a:sym typeface="+mn-lt"/>
              </a:endParaRPr>
            </a:p>
          </p:txBody>
        </p:sp>
        <p:sp>
          <p:nvSpPr>
            <p:cNvPr id="9" name="îṥļîḑé-文本框 3">
              <a:extLst>
                <a:ext uri="{FF2B5EF4-FFF2-40B4-BE49-F238E27FC236}">
                  <a16:creationId xmlns:a16="http://schemas.microsoft.com/office/drawing/2014/main" id="{F9D63E0F-E7D3-0241-B3BD-CE95FAB126BD}"/>
                </a:ext>
              </a:extLst>
            </p:cNvPr>
            <p:cNvSpPr txBox="1"/>
            <p:nvPr/>
          </p:nvSpPr>
          <p:spPr>
            <a:xfrm>
              <a:off x="7670972" y="4476314"/>
              <a:ext cx="3288629" cy="477631"/>
            </a:xfrm>
            <a:prstGeom prst="rect">
              <a:avLst/>
            </a:prstGeom>
            <a:noFill/>
          </p:spPr>
          <p:txBody>
            <a:bodyPr wrap="square" lIns="0" tIns="0" rIns="0" bIns="0" anchor="ctr">
              <a:noAutofit/>
            </a:bodyPr>
            <a:lstStyle/>
            <a:p>
              <a:pPr>
                <a:lnSpc>
                  <a:spcPct val="120000"/>
                </a:lnSpc>
              </a:pPr>
              <a:r>
                <a:rPr lang="zh-CN" altLang="en-US" sz="1599" dirty="0">
                  <a:solidFill>
                    <a:schemeClr val="tx1">
                      <a:lumMod val="75000"/>
                    </a:schemeClr>
                  </a:solidFill>
                  <a:cs typeface="+mn-ea"/>
                  <a:sym typeface="+mn-lt"/>
                </a:rPr>
                <a:t>情報</a:t>
              </a:r>
              <a:r>
                <a:rPr lang="ja-JP" altLang="en-US" sz="1599">
                  <a:solidFill>
                    <a:schemeClr val="tx1">
                      <a:lumMod val="75000"/>
                    </a:schemeClr>
                  </a:solidFill>
                  <a:cs typeface="+mn-ea"/>
                  <a:sym typeface="+mn-lt"/>
                </a:rPr>
                <a:t>セキュリティ</a:t>
              </a:r>
              <a:r>
                <a:rPr lang="zh-CN" altLang="en-US" sz="1599" dirty="0">
                  <a:solidFill>
                    <a:schemeClr val="tx1">
                      <a:lumMod val="75000"/>
                    </a:schemeClr>
                  </a:solidFill>
                  <a:cs typeface="+mn-ea"/>
                  <a:sym typeface="+mn-lt"/>
                </a:rPr>
                <a:t>産業</a:t>
              </a:r>
              <a:r>
                <a:rPr lang="ja-JP" altLang="en-US" sz="1599">
                  <a:solidFill>
                    <a:schemeClr val="tx1">
                      <a:lumMod val="75000"/>
                    </a:schemeClr>
                  </a:solidFill>
                  <a:cs typeface="+mn-ea"/>
                  <a:sym typeface="+mn-lt"/>
                </a:rPr>
                <a:t>の</a:t>
              </a:r>
              <a:r>
                <a:rPr lang="zh-CN" altLang="en-US" sz="1599" dirty="0">
                  <a:solidFill>
                    <a:schemeClr val="tx1">
                      <a:lumMod val="75000"/>
                    </a:schemeClr>
                  </a:solidFill>
                  <a:cs typeface="+mn-ea"/>
                  <a:sym typeface="+mn-lt"/>
                </a:rPr>
                <a:t>発展</a:t>
              </a:r>
              <a:r>
                <a:rPr lang="ja-JP" altLang="en-US" sz="1599">
                  <a:solidFill>
                    <a:schemeClr val="tx1">
                      <a:lumMod val="75000"/>
                    </a:schemeClr>
                  </a:solidFill>
                  <a:cs typeface="+mn-ea"/>
                  <a:sym typeface="+mn-lt"/>
                </a:rPr>
                <a:t>の</a:t>
              </a:r>
              <a:r>
                <a:rPr lang="zh-CN" altLang="en-US" sz="1599" dirty="0">
                  <a:solidFill>
                    <a:schemeClr val="tx1">
                      <a:lumMod val="75000"/>
                    </a:schemeClr>
                  </a:solidFill>
                  <a:cs typeface="+mn-ea"/>
                  <a:sym typeface="+mn-lt"/>
                </a:rPr>
                <a:t>大</a:t>
              </a:r>
              <a:r>
                <a:rPr lang="ja-JP" altLang="en-US" sz="1599">
                  <a:solidFill>
                    <a:schemeClr val="tx1">
                      <a:lumMod val="75000"/>
                    </a:schemeClr>
                  </a:solidFill>
                  <a:cs typeface="+mn-ea"/>
                  <a:sym typeface="+mn-lt"/>
                </a:rPr>
                <a:t>きな</a:t>
              </a:r>
              <a:r>
                <a:rPr lang="zh-CN" altLang="en-US" sz="1599" dirty="0">
                  <a:solidFill>
                    <a:schemeClr val="tx1">
                      <a:lumMod val="75000"/>
                    </a:schemeClr>
                  </a:solidFill>
                  <a:cs typeface="+mn-ea"/>
                  <a:sym typeface="+mn-lt"/>
                </a:rPr>
                <a:t>趨勢</a:t>
              </a:r>
              <a:r>
                <a:rPr lang="ja-JP" altLang="en-US" sz="1599">
                  <a:solidFill>
                    <a:schemeClr val="tx1">
                      <a:lumMod val="75000"/>
                    </a:schemeClr>
                  </a:solidFill>
                  <a:cs typeface="+mn-ea"/>
                  <a:sym typeface="+mn-lt"/>
                </a:rPr>
                <a:t>は、</a:t>
              </a:r>
              <a:r>
                <a:rPr lang="zh-CN" altLang="en-US" sz="1599" dirty="0">
                  <a:solidFill>
                    <a:schemeClr val="tx1">
                      <a:lumMod val="75000"/>
                    </a:schemeClr>
                  </a:solidFill>
                  <a:cs typeface="+mn-ea"/>
                  <a:sym typeface="+mn-lt"/>
                </a:rPr>
                <a:t>伝統的</a:t>
              </a:r>
              <a:r>
                <a:rPr lang="ja-JP" altLang="en-US" sz="1599">
                  <a:solidFill>
                    <a:schemeClr val="tx1">
                      <a:lumMod val="75000"/>
                    </a:schemeClr>
                  </a:solidFill>
                  <a:cs typeface="+mn-ea"/>
                  <a:sym typeface="+mn-lt"/>
                </a:rPr>
                <a:t>な</a:t>
              </a:r>
              <a:r>
                <a:rPr lang="zh-CN" altLang="en-US" sz="1599" dirty="0">
                  <a:solidFill>
                    <a:schemeClr val="tx1">
                      <a:lumMod val="75000"/>
                    </a:schemeClr>
                  </a:solidFill>
                  <a:cs typeface="+mn-ea"/>
                  <a:sym typeface="+mn-lt"/>
                </a:rPr>
                <a:t>安全</a:t>
              </a:r>
              <a:r>
                <a:rPr lang="ja-JP" altLang="en-US" sz="1599">
                  <a:solidFill>
                    <a:schemeClr val="tx1">
                      <a:lumMod val="75000"/>
                    </a:schemeClr>
                  </a:solidFill>
                  <a:cs typeface="+mn-ea"/>
                  <a:sym typeface="+mn-lt"/>
                </a:rPr>
                <a:t>から</a:t>
              </a:r>
              <a:r>
                <a:rPr lang="zh-CN" altLang="en-US" sz="1599" dirty="0">
                  <a:solidFill>
                    <a:schemeClr val="tx1">
                      <a:lumMod val="75000"/>
                    </a:schemeClr>
                  </a:solidFill>
                  <a:cs typeface="+mn-ea"/>
                  <a:sym typeface="+mn-lt"/>
                </a:rPr>
                <a:t>融合開放</a:t>
              </a:r>
              <a:r>
                <a:rPr lang="ja-JP" altLang="en-US" sz="1599">
                  <a:solidFill>
                    <a:schemeClr val="tx1">
                      <a:lumMod val="75000"/>
                    </a:schemeClr>
                  </a:solidFill>
                  <a:cs typeface="+mn-ea"/>
                  <a:sym typeface="+mn-lt"/>
                </a:rPr>
                <a:t>への</a:t>
              </a:r>
              <a:r>
                <a:rPr lang="zh-CN" altLang="en-US" sz="1599" dirty="0">
                  <a:solidFill>
                    <a:schemeClr val="tx1">
                      <a:lumMod val="75000"/>
                    </a:schemeClr>
                  </a:solidFill>
                  <a:cs typeface="+mn-ea"/>
                  <a:sym typeface="+mn-lt"/>
                </a:rPr>
                <a:t>大安全</a:t>
              </a:r>
              <a:r>
                <a:rPr lang="ja-JP" altLang="en-US" sz="1599">
                  <a:solidFill>
                    <a:schemeClr val="tx1">
                      <a:lumMod val="75000"/>
                    </a:schemeClr>
                  </a:solidFill>
                  <a:cs typeface="+mn-ea"/>
                  <a:sym typeface="+mn-lt"/>
                </a:rPr>
                <a:t>である。</a:t>
              </a:r>
              <a:endParaRPr lang="en-US" altLang="zh-CN" sz="1599" dirty="0">
                <a:solidFill>
                  <a:schemeClr val="tx1">
                    <a:lumMod val="75000"/>
                  </a:schemeClr>
                </a:solidFill>
                <a:cs typeface="+mn-ea"/>
                <a:sym typeface="+mn-lt"/>
              </a:endParaRPr>
            </a:p>
          </p:txBody>
        </p:sp>
        <p:grpSp>
          <p:nvGrpSpPr>
            <p:cNvPr id="10" name="组合 9">
              <a:extLst>
                <a:ext uri="{FF2B5EF4-FFF2-40B4-BE49-F238E27FC236}">
                  <a16:creationId xmlns:a16="http://schemas.microsoft.com/office/drawing/2014/main" id="{58663313-B3C6-2944-A35A-478E7EA999AD}"/>
                </a:ext>
              </a:extLst>
            </p:cNvPr>
            <p:cNvGrpSpPr/>
            <p:nvPr/>
          </p:nvGrpSpPr>
          <p:grpSpPr>
            <a:xfrm>
              <a:off x="5301647" y="3021877"/>
              <a:ext cx="1603469" cy="1850507"/>
              <a:chOff x="8301916" y="1749231"/>
              <a:chExt cx="2561601" cy="2956261"/>
            </a:xfrm>
          </p:grpSpPr>
          <p:sp>
            <p:nvSpPr>
              <p:cNvPr id="20" name="îṥļîḑé-Trapezoid 22">
                <a:extLst>
                  <a:ext uri="{FF2B5EF4-FFF2-40B4-BE49-F238E27FC236}">
                    <a16:creationId xmlns:a16="http://schemas.microsoft.com/office/drawing/2014/main" id="{8E1CC320-7CA0-9346-A478-AE562162315F}"/>
                  </a:ext>
                </a:extLst>
              </p:cNvPr>
              <p:cNvSpPr/>
              <p:nvPr/>
            </p:nvSpPr>
            <p:spPr>
              <a:xfrm rot="14400000">
                <a:off x="8553651" y="2720979"/>
                <a:ext cx="2370547" cy="427052"/>
              </a:xfrm>
              <a:prstGeom prst="trapezoid">
                <a:avLst>
                  <a:gd name="adj" fmla="val 58361"/>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000">
                  <a:solidFill>
                    <a:schemeClr val="tx1">
                      <a:lumMod val="75000"/>
                    </a:schemeClr>
                  </a:solidFill>
                  <a:cs typeface="+mn-ea"/>
                  <a:sym typeface="+mn-lt"/>
                </a:endParaRPr>
              </a:p>
            </p:txBody>
          </p:sp>
          <p:sp>
            <p:nvSpPr>
              <p:cNvPr id="21" name="îṥļîḑé-Trapezoid 23">
                <a:extLst>
                  <a:ext uri="{FF2B5EF4-FFF2-40B4-BE49-F238E27FC236}">
                    <a16:creationId xmlns:a16="http://schemas.microsoft.com/office/drawing/2014/main" id="{6A06727B-28A2-EE4E-9C13-51C7458FB162}"/>
                  </a:ext>
                </a:extLst>
              </p:cNvPr>
              <p:cNvSpPr/>
              <p:nvPr/>
            </p:nvSpPr>
            <p:spPr>
              <a:xfrm>
                <a:off x="8492970" y="4010011"/>
                <a:ext cx="2370547" cy="427052"/>
              </a:xfrm>
              <a:prstGeom prst="trapezoid">
                <a:avLst>
                  <a:gd name="adj" fmla="val 58361"/>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000">
                  <a:solidFill>
                    <a:schemeClr val="tx1">
                      <a:lumMod val="75000"/>
                    </a:schemeClr>
                  </a:solidFill>
                  <a:cs typeface="+mn-ea"/>
                  <a:sym typeface="+mn-lt"/>
                </a:endParaRPr>
              </a:p>
            </p:txBody>
          </p:sp>
          <p:sp>
            <p:nvSpPr>
              <p:cNvPr id="22" name="îṥļîḑé-Trapezoid 24">
                <a:extLst>
                  <a:ext uri="{FF2B5EF4-FFF2-40B4-BE49-F238E27FC236}">
                    <a16:creationId xmlns:a16="http://schemas.microsoft.com/office/drawing/2014/main" id="{EC87ABBA-3F3B-0646-9C7F-2A05F63EB2A8}"/>
                  </a:ext>
                </a:extLst>
              </p:cNvPr>
              <p:cNvSpPr/>
              <p:nvPr/>
            </p:nvSpPr>
            <p:spPr>
              <a:xfrm rot="7200000">
                <a:off x="7330168" y="3306693"/>
                <a:ext cx="2370547" cy="427052"/>
              </a:xfrm>
              <a:prstGeom prst="trapezoid">
                <a:avLst>
                  <a:gd name="adj" fmla="val 58361"/>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000">
                  <a:solidFill>
                    <a:schemeClr val="tx1">
                      <a:lumMod val="75000"/>
                    </a:schemeClr>
                  </a:solidFill>
                  <a:cs typeface="+mn-ea"/>
                  <a:sym typeface="+mn-lt"/>
                </a:endParaRPr>
              </a:p>
            </p:txBody>
          </p:sp>
        </p:grpSp>
        <p:sp>
          <p:nvSpPr>
            <p:cNvPr id="11" name="îṥļîḑé-Oval 9">
              <a:extLst>
                <a:ext uri="{FF2B5EF4-FFF2-40B4-BE49-F238E27FC236}">
                  <a16:creationId xmlns:a16="http://schemas.microsoft.com/office/drawing/2014/main" id="{F3E711ED-CB06-1246-8BD5-8AA26D9F8EB7}"/>
                </a:ext>
              </a:extLst>
            </p:cNvPr>
            <p:cNvSpPr/>
            <p:nvPr/>
          </p:nvSpPr>
          <p:spPr>
            <a:xfrm>
              <a:off x="5607322" y="2540292"/>
              <a:ext cx="656438" cy="656442"/>
            </a:xfrm>
            <a:prstGeom prst="ellipse">
              <a:avLst/>
            </a:prstGeom>
            <a:solidFill>
              <a:schemeClr val="accent1"/>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000">
                <a:solidFill>
                  <a:schemeClr val="tx1">
                    <a:lumMod val="75000"/>
                  </a:schemeClr>
                </a:solidFill>
                <a:cs typeface="+mn-ea"/>
                <a:sym typeface="+mn-lt"/>
              </a:endParaRPr>
            </a:p>
          </p:txBody>
        </p:sp>
        <p:sp>
          <p:nvSpPr>
            <p:cNvPr id="12" name="îṥļîḑé-任意多边形: 形状 10">
              <a:extLst>
                <a:ext uri="{FF2B5EF4-FFF2-40B4-BE49-F238E27FC236}">
                  <a16:creationId xmlns:a16="http://schemas.microsoft.com/office/drawing/2014/main" id="{E595740E-1439-024A-8713-864D4E7E4EE6}"/>
                </a:ext>
              </a:extLst>
            </p:cNvPr>
            <p:cNvSpPr/>
            <p:nvPr/>
          </p:nvSpPr>
          <p:spPr bwMode="auto">
            <a:xfrm>
              <a:off x="5831624" y="2675911"/>
              <a:ext cx="207834" cy="385204"/>
            </a:xfrm>
            <a:custGeom>
              <a:avLst/>
              <a:gdLst>
                <a:gd name="connsiteX0" fmla="*/ 144363 w 327353"/>
                <a:gd name="connsiteY0" fmla="*/ 543008 h 606722"/>
                <a:gd name="connsiteX1" fmla="*/ 131814 w 327353"/>
                <a:gd name="connsiteY1" fmla="*/ 555538 h 606722"/>
                <a:gd name="connsiteX2" fmla="*/ 144363 w 327353"/>
                <a:gd name="connsiteY2" fmla="*/ 568156 h 606722"/>
                <a:gd name="connsiteX3" fmla="*/ 182990 w 327353"/>
                <a:gd name="connsiteY3" fmla="*/ 568156 h 606722"/>
                <a:gd name="connsiteX4" fmla="*/ 195540 w 327353"/>
                <a:gd name="connsiteY4" fmla="*/ 555538 h 606722"/>
                <a:gd name="connsiteX5" fmla="*/ 182990 w 327353"/>
                <a:gd name="connsiteY5" fmla="*/ 543008 h 606722"/>
                <a:gd name="connsiteX6" fmla="*/ 327353 w 327353"/>
                <a:gd name="connsiteY6" fmla="*/ 501509 h 606722"/>
                <a:gd name="connsiteX7" fmla="*/ 327353 w 327353"/>
                <a:gd name="connsiteY7" fmla="*/ 572333 h 606722"/>
                <a:gd name="connsiteX8" fmla="*/ 294066 w 327353"/>
                <a:gd name="connsiteY8" fmla="*/ 606722 h 606722"/>
                <a:gd name="connsiteX9" fmla="*/ 33020 w 327353"/>
                <a:gd name="connsiteY9" fmla="*/ 606722 h 606722"/>
                <a:gd name="connsiteX10" fmla="*/ 0 w 327353"/>
                <a:gd name="connsiteY10" fmla="*/ 572333 h 606722"/>
                <a:gd name="connsiteX11" fmla="*/ 0 w 327353"/>
                <a:gd name="connsiteY11" fmla="*/ 502779 h 606722"/>
                <a:gd name="connsiteX12" fmla="*/ 0 w 327353"/>
                <a:gd name="connsiteY12" fmla="*/ 502753 h 606722"/>
                <a:gd name="connsiteX13" fmla="*/ 322280 w 327353"/>
                <a:gd name="connsiteY13" fmla="*/ 502753 h 606722"/>
                <a:gd name="connsiteX14" fmla="*/ 327353 w 327353"/>
                <a:gd name="connsiteY14" fmla="*/ 501509 h 606722"/>
                <a:gd name="connsiteX15" fmla="*/ 187174 w 327353"/>
                <a:gd name="connsiteY15" fmla="*/ 190205 h 606722"/>
                <a:gd name="connsiteX16" fmla="*/ 174624 w 327353"/>
                <a:gd name="connsiteY16" fmla="*/ 202823 h 606722"/>
                <a:gd name="connsiteX17" fmla="*/ 174624 w 327353"/>
                <a:gd name="connsiteY17" fmla="*/ 263163 h 606722"/>
                <a:gd name="connsiteX18" fmla="*/ 187174 w 327353"/>
                <a:gd name="connsiteY18" fmla="*/ 275693 h 606722"/>
                <a:gd name="connsiteX19" fmla="*/ 191357 w 327353"/>
                <a:gd name="connsiteY19" fmla="*/ 274982 h 606722"/>
                <a:gd name="connsiteX20" fmla="*/ 191357 w 327353"/>
                <a:gd name="connsiteY20" fmla="*/ 405614 h 606722"/>
                <a:gd name="connsiteX21" fmla="*/ 203995 w 327353"/>
                <a:gd name="connsiteY21" fmla="*/ 418144 h 606722"/>
                <a:gd name="connsiteX22" fmla="*/ 216545 w 327353"/>
                <a:gd name="connsiteY22" fmla="*/ 405614 h 606722"/>
                <a:gd name="connsiteX23" fmla="*/ 216545 w 327353"/>
                <a:gd name="connsiteY23" fmla="*/ 275426 h 606722"/>
                <a:gd name="connsiteX24" fmla="*/ 219037 w 327353"/>
                <a:gd name="connsiteY24" fmla="*/ 275693 h 606722"/>
                <a:gd name="connsiteX25" fmla="*/ 231675 w 327353"/>
                <a:gd name="connsiteY25" fmla="*/ 263163 h 606722"/>
                <a:gd name="connsiteX26" fmla="*/ 231675 w 327353"/>
                <a:gd name="connsiteY26" fmla="*/ 202823 h 606722"/>
                <a:gd name="connsiteX27" fmla="*/ 219037 w 327353"/>
                <a:gd name="connsiteY27" fmla="*/ 190205 h 606722"/>
                <a:gd name="connsiteX28" fmla="*/ 211471 w 327353"/>
                <a:gd name="connsiteY28" fmla="*/ 192782 h 606722"/>
                <a:gd name="connsiteX29" fmla="*/ 203995 w 327353"/>
                <a:gd name="connsiteY29" fmla="*/ 190205 h 606722"/>
                <a:gd name="connsiteX30" fmla="*/ 195540 w 327353"/>
                <a:gd name="connsiteY30" fmla="*/ 193493 h 606722"/>
                <a:gd name="connsiteX31" fmla="*/ 187174 w 327353"/>
                <a:gd name="connsiteY31" fmla="*/ 190205 h 606722"/>
                <a:gd name="connsiteX32" fmla="*/ 106626 w 327353"/>
                <a:gd name="connsiteY32" fmla="*/ 181851 h 606722"/>
                <a:gd name="connsiteX33" fmla="*/ 85621 w 327353"/>
                <a:gd name="connsiteY33" fmla="*/ 202823 h 606722"/>
                <a:gd name="connsiteX34" fmla="*/ 85621 w 327353"/>
                <a:gd name="connsiteY34" fmla="*/ 328479 h 606722"/>
                <a:gd name="connsiteX35" fmla="*/ 95678 w 327353"/>
                <a:gd name="connsiteY35" fmla="*/ 346341 h 606722"/>
                <a:gd name="connsiteX36" fmla="*/ 95678 w 327353"/>
                <a:gd name="connsiteY36" fmla="*/ 405614 h 606722"/>
                <a:gd name="connsiteX37" fmla="*/ 108317 w 327353"/>
                <a:gd name="connsiteY37" fmla="*/ 418144 h 606722"/>
                <a:gd name="connsiteX38" fmla="*/ 120866 w 327353"/>
                <a:gd name="connsiteY38" fmla="*/ 405614 h 606722"/>
                <a:gd name="connsiteX39" fmla="*/ 120866 w 327353"/>
                <a:gd name="connsiteY39" fmla="*/ 343853 h 606722"/>
                <a:gd name="connsiteX40" fmla="*/ 127631 w 327353"/>
                <a:gd name="connsiteY40" fmla="*/ 328479 h 606722"/>
                <a:gd name="connsiteX41" fmla="*/ 127631 w 327353"/>
                <a:gd name="connsiteY41" fmla="*/ 202823 h 606722"/>
                <a:gd name="connsiteX42" fmla="*/ 106626 w 327353"/>
                <a:gd name="connsiteY42" fmla="*/ 181851 h 606722"/>
                <a:gd name="connsiteX43" fmla="*/ 0 w 327353"/>
                <a:gd name="connsiteY43" fmla="*/ 112270 h 606722"/>
                <a:gd name="connsiteX44" fmla="*/ 327353 w 327353"/>
                <a:gd name="connsiteY44" fmla="*/ 112270 h 606722"/>
                <a:gd name="connsiteX45" fmla="*/ 327353 w 327353"/>
                <a:gd name="connsiteY45" fmla="*/ 478928 h 606722"/>
                <a:gd name="connsiteX46" fmla="*/ 322280 w 327353"/>
                <a:gd name="connsiteY46" fmla="*/ 477684 h 606722"/>
                <a:gd name="connsiteX47" fmla="*/ 0 w 327353"/>
                <a:gd name="connsiteY47" fmla="*/ 477684 h 606722"/>
                <a:gd name="connsiteX48" fmla="*/ 0 w 327353"/>
                <a:gd name="connsiteY48" fmla="*/ 477658 h 606722"/>
                <a:gd name="connsiteX49" fmla="*/ 33020 w 327353"/>
                <a:gd name="connsiteY49" fmla="*/ 0 h 606722"/>
                <a:gd name="connsiteX50" fmla="*/ 294066 w 327353"/>
                <a:gd name="connsiteY50" fmla="*/ 0 h 606722"/>
                <a:gd name="connsiteX51" fmla="*/ 327353 w 327353"/>
                <a:gd name="connsiteY51" fmla="*/ 34407 h 606722"/>
                <a:gd name="connsiteX52" fmla="*/ 327353 w 327353"/>
                <a:gd name="connsiteY52" fmla="*/ 87219 h 606722"/>
                <a:gd name="connsiteX53" fmla="*/ 0 w 327353"/>
                <a:gd name="connsiteY53" fmla="*/ 87219 h 606722"/>
                <a:gd name="connsiteX54" fmla="*/ 0 w 327353"/>
                <a:gd name="connsiteY54" fmla="*/ 34407 h 606722"/>
                <a:gd name="connsiteX55" fmla="*/ 33020 w 327353"/>
                <a:gd name="connsiteY55"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327353" h="606722">
                  <a:moveTo>
                    <a:pt x="144363" y="543008"/>
                  </a:moveTo>
                  <a:cubicBezTo>
                    <a:pt x="137421" y="543008"/>
                    <a:pt x="131814" y="548606"/>
                    <a:pt x="131814" y="555538"/>
                  </a:cubicBezTo>
                  <a:cubicBezTo>
                    <a:pt x="131814" y="562558"/>
                    <a:pt x="137421" y="568156"/>
                    <a:pt x="144363" y="568156"/>
                  </a:cubicBezTo>
                  <a:lnTo>
                    <a:pt x="182990" y="568156"/>
                  </a:lnTo>
                  <a:cubicBezTo>
                    <a:pt x="189933" y="568156"/>
                    <a:pt x="195540" y="562558"/>
                    <a:pt x="195540" y="555538"/>
                  </a:cubicBezTo>
                  <a:cubicBezTo>
                    <a:pt x="195540" y="548606"/>
                    <a:pt x="189933" y="543008"/>
                    <a:pt x="182990" y="543008"/>
                  </a:cubicBezTo>
                  <a:close/>
                  <a:moveTo>
                    <a:pt x="327353" y="501509"/>
                  </a:moveTo>
                  <a:lnTo>
                    <a:pt x="327353" y="572333"/>
                  </a:lnTo>
                  <a:cubicBezTo>
                    <a:pt x="327353" y="590905"/>
                    <a:pt x="312668" y="606722"/>
                    <a:pt x="294066" y="606722"/>
                  </a:cubicBezTo>
                  <a:lnTo>
                    <a:pt x="33020" y="606722"/>
                  </a:lnTo>
                  <a:cubicBezTo>
                    <a:pt x="14330" y="606722"/>
                    <a:pt x="0" y="590905"/>
                    <a:pt x="0" y="572333"/>
                  </a:cubicBezTo>
                  <a:lnTo>
                    <a:pt x="0" y="502779"/>
                  </a:lnTo>
                  <a:lnTo>
                    <a:pt x="0" y="502753"/>
                  </a:lnTo>
                  <a:lnTo>
                    <a:pt x="322280" y="502753"/>
                  </a:lnTo>
                  <a:cubicBezTo>
                    <a:pt x="324238" y="502753"/>
                    <a:pt x="325662" y="502309"/>
                    <a:pt x="327353" y="501509"/>
                  </a:cubicBezTo>
                  <a:close/>
                  <a:moveTo>
                    <a:pt x="187174" y="190205"/>
                  </a:moveTo>
                  <a:cubicBezTo>
                    <a:pt x="180231" y="190205"/>
                    <a:pt x="174624" y="195892"/>
                    <a:pt x="174624" y="202823"/>
                  </a:cubicBezTo>
                  <a:lnTo>
                    <a:pt x="174624" y="263163"/>
                  </a:lnTo>
                  <a:cubicBezTo>
                    <a:pt x="174624" y="270094"/>
                    <a:pt x="180231" y="275693"/>
                    <a:pt x="187174" y="275693"/>
                  </a:cubicBezTo>
                  <a:cubicBezTo>
                    <a:pt x="188687" y="275693"/>
                    <a:pt x="190022" y="275426"/>
                    <a:pt x="191357" y="274982"/>
                  </a:cubicBezTo>
                  <a:lnTo>
                    <a:pt x="191357" y="405614"/>
                  </a:lnTo>
                  <a:cubicBezTo>
                    <a:pt x="191357" y="412545"/>
                    <a:pt x="196964" y="418144"/>
                    <a:pt x="203995" y="418144"/>
                  </a:cubicBezTo>
                  <a:cubicBezTo>
                    <a:pt x="210937" y="418144"/>
                    <a:pt x="216545" y="412545"/>
                    <a:pt x="216545" y="405614"/>
                  </a:cubicBezTo>
                  <a:lnTo>
                    <a:pt x="216545" y="275426"/>
                  </a:lnTo>
                  <a:cubicBezTo>
                    <a:pt x="217346" y="275604"/>
                    <a:pt x="218236" y="275693"/>
                    <a:pt x="219037" y="275693"/>
                  </a:cubicBezTo>
                  <a:cubicBezTo>
                    <a:pt x="225979" y="275693"/>
                    <a:pt x="231675" y="270094"/>
                    <a:pt x="231675" y="263163"/>
                  </a:cubicBezTo>
                  <a:lnTo>
                    <a:pt x="231675" y="202823"/>
                  </a:lnTo>
                  <a:cubicBezTo>
                    <a:pt x="231675" y="195892"/>
                    <a:pt x="225979" y="190205"/>
                    <a:pt x="219037" y="190205"/>
                  </a:cubicBezTo>
                  <a:cubicBezTo>
                    <a:pt x="216189" y="190205"/>
                    <a:pt x="213607" y="191182"/>
                    <a:pt x="211471" y="192782"/>
                  </a:cubicBezTo>
                  <a:cubicBezTo>
                    <a:pt x="209424" y="191182"/>
                    <a:pt x="206843" y="190205"/>
                    <a:pt x="203995" y="190205"/>
                  </a:cubicBezTo>
                  <a:cubicBezTo>
                    <a:pt x="200702" y="190205"/>
                    <a:pt x="197765" y="191449"/>
                    <a:pt x="195540" y="193493"/>
                  </a:cubicBezTo>
                  <a:cubicBezTo>
                    <a:pt x="193315" y="191449"/>
                    <a:pt x="190378" y="190205"/>
                    <a:pt x="187174" y="190205"/>
                  </a:cubicBezTo>
                  <a:close/>
                  <a:moveTo>
                    <a:pt x="106626" y="181851"/>
                  </a:moveTo>
                  <a:cubicBezTo>
                    <a:pt x="95055" y="181851"/>
                    <a:pt x="85621" y="191271"/>
                    <a:pt x="85621" y="202823"/>
                  </a:cubicBezTo>
                  <a:lnTo>
                    <a:pt x="85621" y="328479"/>
                  </a:lnTo>
                  <a:cubicBezTo>
                    <a:pt x="85621" y="336032"/>
                    <a:pt x="89715" y="342697"/>
                    <a:pt x="95678" y="346341"/>
                  </a:cubicBezTo>
                  <a:lnTo>
                    <a:pt x="95678" y="405614"/>
                  </a:lnTo>
                  <a:cubicBezTo>
                    <a:pt x="95678" y="412545"/>
                    <a:pt x="101375" y="418144"/>
                    <a:pt x="108317" y="418144"/>
                  </a:cubicBezTo>
                  <a:cubicBezTo>
                    <a:pt x="115259" y="418144"/>
                    <a:pt x="120866" y="412545"/>
                    <a:pt x="120866" y="405614"/>
                  </a:cubicBezTo>
                  <a:lnTo>
                    <a:pt x="120866" y="343853"/>
                  </a:lnTo>
                  <a:cubicBezTo>
                    <a:pt x="124960" y="340031"/>
                    <a:pt x="127631" y="334522"/>
                    <a:pt x="127631" y="328479"/>
                  </a:cubicBezTo>
                  <a:lnTo>
                    <a:pt x="127631" y="202823"/>
                  </a:lnTo>
                  <a:cubicBezTo>
                    <a:pt x="127631" y="191271"/>
                    <a:pt x="118196" y="181851"/>
                    <a:pt x="106626" y="181851"/>
                  </a:cubicBezTo>
                  <a:close/>
                  <a:moveTo>
                    <a:pt x="0" y="112270"/>
                  </a:moveTo>
                  <a:lnTo>
                    <a:pt x="327353" y="112270"/>
                  </a:lnTo>
                  <a:lnTo>
                    <a:pt x="327353" y="478928"/>
                  </a:lnTo>
                  <a:cubicBezTo>
                    <a:pt x="325662" y="478128"/>
                    <a:pt x="324238" y="477684"/>
                    <a:pt x="322280" y="477684"/>
                  </a:cubicBezTo>
                  <a:lnTo>
                    <a:pt x="0" y="477684"/>
                  </a:lnTo>
                  <a:lnTo>
                    <a:pt x="0" y="477658"/>
                  </a:lnTo>
                  <a:close/>
                  <a:moveTo>
                    <a:pt x="33020" y="0"/>
                  </a:moveTo>
                  <a:lnTo>
                    <a:pt x="294066" y="0"/>
                  </a:lnTo>
                  <a:cubicBezTo>
                    <a:pt x="312668" y="0"/>
                    <a:pt x="327353" y="15825"/>
                    <a:pt x="327353" y="34407"/>
                  </a:cubicBezTo>
                  <a:lnTo>
                    <a:pt x="327353" y="87219"/>
                  </a:lnTo>
                  <a:lnTo>
                    <a:pt x="0" y="87219"/>
                  </a:lnTo>
                  <a:lnTo>
                    <a:pt x="0" y="34407"/>
                  </a:lnTo>
                  <a:cubicBezTo>
                    <a:pt x="0" y="15825"/>
                    <a:pt x="14330" y="0"/>
                    <a:pt x="33020" y="0"/>
                  </a:cubicBezTo>
                  <a:close/>
                </a:path>
              </a:pathLst>
            </a:custGeom>
            <a:solidFill>
              <a:schemeClr val="bg1"/>
            </a:solidFill>
            <a:ln>
              <a:noFill/>
            </a:ln>
          </p:spPr>
          <p:txBody>
            <a:bodyPr anchor="ctr"/>
            <a:lstStyle/>
            <a:p>
              <a:pPr algn="ctr"/>
              <a:endParaRPr sz="2000">
                <a:solidFill>
                  <a:schemeClr val="tx1">
                    <a:lumMod val="75000"/>
                  </a:schemeClr>
                </a:solidFill>
                <a:cs typeface="+mn-ea"/>
                <a:sym typeface="+mn-lt"/>
              </a:endParaRPr>
            </a:p>
          </p:txBody>
        </p:sp>
        <p:sp>
          <p:nvSpPr>
            <p:cNvPr id="13" name="îṥļîḑé-Oval 11">
              <a:extLst>
                <a:ext uri="{FF2B5EF4-FFF2-40B4-BE49-F238E27FC236}">
                  <a16:creationId xmlns:a16="http://schemas.microsoft.com/office/drawing/2014/main" id="{B6F99549-87EA-7E42-A39A-432CD1BD6266}"/>
                </a:ext>
              </a:extLst>
            </p:cNvPr>
            <p:cNvSpPr/>
            <p:nvPr/>
          </p:nvSpPr>
          <p:spPr>
            <a:xfrm>
              <a:off x="4724120" y="4476314"/>
              <a:ext cx="656438" cy="656442"/>
            </a:xfrm>
            <a:prstGeom prst="ellipse">
              <a:avLst/>
            </a:prstGeom>
            <a:solidFill>
              <a:schemeClr val="accent3"/>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000">
                <a:solidFill>
                  <a:schemeClr val="tx1">
                    <a:lumMod val="75000"/>
                  </a:schemeClr>
                </a:solidFill>
                <a:cs typeface="+mn-ea"/>
                <a:sym typeface="+mn-lt"/>
              </a:endParaRPr>
            </a:p>
          </p:txBody>
        </p:sp>
        <p:sp>
          <p:nvSpPr>
            <p:cNvPr id="14" name="îṥļîḑé-任意多边形: 形状 12">
              <a:extLst>
                <a:ext uri="{FF2B5EF4-FFF2-40B4-BE49-F238E27FC236}">
                  <a16:creationId xmlns:a16="http://schemas.microsoft.com/office/drawing/2014/main" id="{9B09AB21-122E-9843-A5E0-F8CC7DEFDF6D}"/>
                </a:ext>
              </a:extLst>
            </p:cNvPr>
            <p:cNvSpPr/>
            <p:nvPr/>
          </p:nvSpPr>
          <p:spPr bwMode="auto">
            <a:xfrm>
              <a:off x="4859738" y="4628997"/>
              <a:ext cx="385203" cy="351076"/>
            </a:xfrm>
            <a:custGeom>
              <a:avLst/>
              <a:gdLst>
                <a:gd name="connsiteX0" fmla="*/ 373273 h 605239"/>
                <a:gd name="connsiteY0" fmla="*/ 373273 h 605239"/>
                <a:gd name="connsiteX1" fmla="*/ 373273 h 605239"/>
                <a:gd name="connsiteY1" fmla="*/ 373273 h 605239"/>
                <a:gd name="connsiteX2" fmla="*/ 373273 h 605239"/>
                <a:gd name="connsiteY2" fmla="*/ 373273 h 605239"/>
                <a:gd name="connsiteX3" fmla="*/ 373273 h 605239"/>
                <a:gd name="connsiteY3" fmla="*/ 373273 h 605239"/>
                <a:gd name="connsiteX4" fmla="*/ 373273 h 605239"/>
                <a:gd name="connsiteY4" fmla="*/ 373273 h 605239"/>
                <a:gd name="connsiteX5" fmla="*/ 373273 h 605239"/>
                <a:gd name="connsiteY5" fmla="*/ 373273 h 605239"/>
                <a:gd name="connsiteX6" fmla="*/ 373273 h 605239"/>
                <a:gd name="connsiteY6" fmla="*/ 373273 h 605239"/>
                <a:gd name="connsiteX7" fmla="*/ 373273 h 605239"/>
                <a:gd name="connsiteY7" fmla="*/ 373273 h 605239"/>
                <a:gd name="connsiteX8" fmla="*/ 373273 h 605239"/>
                <a:gd name="connsiteY8" fmla="*/ 373273 h 605239"/>
                <a:gd name="connsiteX9" fmla="*/ 373273 h 605239"/>
                <a:gd name="connsiteY9" fmla="*/ 373273 h 605239"/>
                <a:gd name="connsiteX10" fmla="*/ 373273 h 605239"/>
                <a:gd name="connsiteY10" fmla="*/ 373273 h 605239"/>
                <a:gd name="connsiteX11" fmla="*/ 373273 h 605239"/>
                <a:gd name="connsiteY11" fmla="*/ 373273 h 605239"/>
                <a:gd name="connsiteX12" fmla="*/ 373273 h 605239"/>
                <a:gd name="connsiteY12" fmla="*/ 373273 h 605239"/>
                <a:gd name="connsiteX13" fmla="*/ 373273 h 605239"/>
                <a:gd name="connsiteY13" fmla="*/ 373273 h 605239"/>
                <a:gd name="connsiteX14" fmla="*/ 373273 h 605239"/>
                <a:gd name="connsiteY14" fmla="*/ 373273 h 605239"/>
                <a:gd name="connsiteX15" fmla="*/ 373273 h 605239"/>
                <a:gd name="connsiteY15" fmla="*/ 373273 h 605239"/>
                <a:gd name="connsiteX16" fmla="*/ 373273 h 605239"/>
                <a:gd name="connsiteY16" fmla="*/ 373273 h 605239"/>
                <a:gd name="connsiteX17" fmla="*/ 373273 h 605239"/>
                <a:gd name="connsiteY17" fmla="*/ 373273 h 605239"/>
                <a:gd name="connsiteX18" fmla="*/ 373273 h 605239"/>
                <a:gd name="connsiteY18" fmla="*/ 373273 h 605239"/>
                <a:gd name="connsiteX19" fmla="*/ 373273 h 605239"/>
                <a:gd name="connsiteY19" fmla="*/ 373273 h 605239"/>
                <a:gd name="connsiteX20" fmla="*/ 373273 h 605239"/>
                <a:gd name="connsiteY20" fmla="*/ 373273 h 605239"/>
                <a:gd name="connsiteX21" fmla="*/ 373273 h 605239"/>
                <a:gd name="connsiteY21" fmla="*/ 373273 h 605239"/>
                <a:gd name="connsiteX22" fmla="*/ 373273 h 605239"/>
                <a:gd name="connsiteY22" fmla="*/ 373273 h 605239"/>
                <a:gd name="connsiteX23" fmla="*/ 373273 h 605239"/>
                <a:gd name="connsiteY23" fmla="*/ 373273 h 605239"/>
                <a:gd name="connsiteX24" fmla="*/ 373273 h 605239"/>
                <a:gd name="connsiteY24" fmla="*/ 373273 h 605239"/>
                <a:gd name="connsiteX25" fmla="*/ 373273 h 605239"/>
                <a:gd name="connsiteY25" fmla="*/ 373273 h 605239"/>
                <a:gd name="connsiteX26" fmla="*/ 373273 h 605239"/>
                <a:gd name="connsiteY26" fmla="*/ 373273 h 605239"/>
                <a:gd name="connsiteX27" fmla="*/ 373273 h 605239"/>
                <a:gd name="connsiteY27" fmla="*/ 373273 h 605239"/>
                <a:gd name="connsiteX28" fmla="*/ 373273 h 605239"/>
                <a:gd name="connsiteY28" fmla="*/ 373273 h 605239"/>
                <a:gd name="connsiteX29" fmla="*/ 373273 h 605239"/>
                <a:gd name="connsiteY29" fmla="*/ 373273 h 605239"/>
                <a:gd name="connsiteX30" fmla="*/ 373273 h 605239"/>
                <a:gd name="connsiteY30" fmla="*/ 373273 h 605239"/>
                <a:gd name="connsiteX31" fmla="*/ 373273 h 605239"/>
                <a:gd name="connsiteY31" fmla="*/ 373273 h 605239"/>
                <a:gd name="connsiteX32" fmla="*/ 373273 h 605239"/>
                <a:gd name="connsiteY32" fmla="*/ 373273 h 605239"/>
                <a:gd name="connsiteX33" fmla="*/ 373273 h 605239"/>
                <a:gd name="connsiteY33" fmla="*/ 373273 h 605239"/>
                <a:gd name="connsiteX34" fmla="*/ 373273 h 605239"/>
                <a:gd name="connsiteY34" fmla="*/ 373273 h 605239"/>
                <a:gd name="connsiteX35" fmla="*/ 373273 h 605239"/>
                <a:gd name="connsiteY35" fmla="*/ 373273 h 605239"/>
                <a:gd name="connsiteX36" fmla="*/ 373273 h 605239"/>
                <a:gd name="connsiteY36" fmla="*/ 373273 h 605239"/>
                <a:gd name="connsiteX37" fmla="*/ 373273 h 605239"/>
                <a:gd name="connsiteY37" fmla="*/ 373273 h 605239"/>
                <a:gd name="connsiteX38" fmla="*/ 373273 h 605239"/>
                <a:gd name="connsiteY38" fmla="*/ 373273 h 605239"/>
                <a:gd name="connsiteX39" fmla="*/ 373273 h 605239"/>
                <a:gd name="connsiteY39" fmla="*/ 373273 h 605239"/>
                <a:gd name="connsiteX40" fmla="*/ 373273 h 605239"/>
                <a:gd name="connsiteY40" fmla="*/ 373273 h 605239"/>
                <a:gd name="connsiteX41" fmla="*/ 373273 h 605239"/>
                <a:gd name="connsiteY41" fmla="*/ 373273 h 605239"/>
                <a:gd name="connsiteX42" fmla="*/ 373273 h 605239"/>
                <a:gd name="connsiteY42" fmla="*/ 373273 h 605239"/>
                <a:gd name="connsiteX43" fmla="*/ 373273 h 605239"/>
                <a:gd name="connsiteY43" fmla="*/ 373273 h 605239"/>
                <a:gd name="connsiteX44" fmla="*/ 373273 h 605239"/>
                <a:gd name="connsiteY44" fmla="*/ 373273 h 605239"/>
                <a:gd name="connsiteX45" fmla="*/ 373273 h 605239"/>
                <a:gd name="connsiteY45" fmla="*/ 373273 h 605239"/>
                <a:gd name="connsiteX46" fmla="*/ 373273 h 605239"/>
                <a:gd name="connsiteY46" fmla="*/ 373273 h 605239"/>
                <a:gd name="connsiteX47" fmla="*/ 373273 h 605239"/>
                <a:gd name="connsiteY47" fmla="*/ 373273 h 605239"/>
                <a:gd name="connsiteX48" fmla="*/ 373273 h 605239"/>
                <a:gd name="connsiteY48" fmla="*/ 373273 h 605239"/>
                <a:gd name="connsiteX49" fmla="*/ 373273 h 605239"/>
                <a:gd name="connsiteY49" fmla="*/ 373273 h 605239"/>
                <a:gd name="connsiteX50" fmla="*/ 373273 h 605239"/>
                <a:gd name="connsiteY50" fmla="*/ 373273 h 605239"/>
                <a:gd name="connsiteX51" fmla="*/ 373273 h 605239"/>
                <a:gd name="connsiteY51" fmla="*/ 373273 h 605239"/>
                <a:gd name="connsiteX52" fmla="*/ 373273 h 605239"/>
                <a:gd name="connsiteY52" fmla="*/ 373273 h 605239"/>
                <a:gd name="connsiteX53" fmla="*/ 373273 h 605239"/>
                <a:gd name="connsiteY53" fmla="*/ 373273 h 605239"/>
                <a:gd name="connsiteX54" fmla="*/ 373273 h 605239"/>
                <a:gd name="connsiteY54" fmla="*/ 373273 h 605239"/>
                <a:gd name="connsiteX55" fmla="*/ 373273 h 605239"/>
                <a:gd name="connsiteY55" fmla="*/ 373273 h 605239"/>
                <a:gd name="connsiteX56" fmla="*/ 373273 h 605239"/>
                <a:gd name="connsiteY56" fmla="*/ 373273 h 605239"/>
                <a:gd name="connsiteX57" fmla="*/ 373273 h 605239"/>
                <a:gd name="connsiteY57" fmla="*/ 373273 h 605239"/>
                <a:gd name="connsiteX58" fmla="*/ 373273 h 605239"/>
                <a:gd name="connsiteY58" fmla="*/ 373273 h 605239"/>
                <a:gd name="connsiteX59" fmla="*/ 373273 h 605239"/>
                <a:gd name="connsiteY59" fmla="*/ 373273 h 605239"/>
                <a:gd name="connsiteX60" fmla="*/ 373273 h 605239"/>
                <a:gd name="connsiteY60" fmla="*/ 373273 h 605239"/>
                <a:gd name="connsiteX61" fmla="*/ 373273 h 605239"/>
                <a:gd name="connsiteY61" fmla="*/ 373273 h 605239"/>
                <a:gd name="connsiteX62" fmla="*/ 373273 h 605239"/>
                <a:gd name="connsiteY62" fmla="*/ 373273 h 605239"/>
                <a:gd name="connsiteX63" fmla="*/ 373273 h 605239"/>
                <a:gd name="connsiteY63" fmla="*/ 373273 h 605239"/>
                <a:gd name="connsiteX64" fmla="*/ 373273 h 605239"/>
                <a:gd name="connsiteY64" fmla="*/ 373273 h 605239"/>
                <a:gd name="connsiteX65" fmla="*/ 373273 h 605239"/>
                <a:gd name="connsiteY65" fmla="*/ 373273 h 605239"/>
                <a:gd name="connsiteX66" fmla="*/ 373273 h 605239"/>
                <a:gd name="connsiteY66" fmla="*/ 373273 h 605239"/>
                <a:gd name="connsiteX67" fmla="*/ 373273 h 605239"/>
                <a:gd name="connsiteY67" fmla="*/ 373273 h 605239"/>
                <a:gd name="connsiteX68" fmla="*/ 373273 h 605239"/>
                <a:gd name="connsiteY68" fmla="*/ 373273 h 605239"/>
                <a:gd name="connsiteX69" fmla="*/ 373273 h 605239"/>
                <a:gd name="connsiteY69" fmla="*/ 373273 h 605239"/>
                <a:gd name="connsiteX70" fmla="*/ 373273 h 605239"/>
                <a:gd name="connsiteY70" fmla="*/ 373273 h 605239"/>
                <a:gd name="connsiteX71" fmla="*/ 373273 h 605239"/>
                <a:gd name="connsiteY71" fmla="*/ 373273 h 605239"/>
                <a:gd name="connsiteX72" fmla="*/ 373273 h 605239"/>
                <a:gd name="connsiteY72" fmla="*/ 373273 h 605239"/>
                <a:gd name="connsiteX73" fmla="*/ 373273 h 605239"/>
                <a:gd name="connsiteY73" fmla="*/ 373273 h 605239"/>
                <a:gd name="connsiteX74" fmla="*/ 373273 h 605239"/>
                <a:gd name="connsiteY74" fmla="*/ 373273 h 605239"/>
                <a:gd name="connsiteX75" fmla="*/ 373273 h 605239"/>
                <a:gd name="connsiteY75" fmla="*/ 373273 h 605239"/>
                <a:gd name="connsiteX76" fmla="*/ 373273 h 605239"/>
                <a:gd name="connsiteY76" fmla="*/ 373273 h 605239"/>
                <a:gd name="connsiteX77" fmla="*/ 373273 h 605239"/>
                <a:gd name="connsiteY77" fmla="*/ 373273 h 605239"/>
                <a:gd name="connsiteX78" fmla="*/ 373273 h 605239"/>
                <a:gd name="connsiteY78" fmla="*/ 373273 h 605239"/>
                <a:gd name="connsiteX79" fmla="*/ 373273 h 605239"/>
                <a:gd name="connsiteY79" fmla="*/ 373273 h 605239"/>
                <a:gd name="connsiteX80" fmla="*/ 373273 h 605239"/>
                <a:gd name="connsiteY80" fmla="*/ 373273 h 605239"/>
                <a:gd name="connsiteX81" fmla="*/ 373273 h 605239"/>
                <a:gd name="connsiteY81" fmla="*/ 373273 h 605239"/>
                <a:gd name="connsiteX82" fmla="*/ 373273 h 605239"/>
                <a:gd name="connsiteY82" fmla="*/ 373273 h 605239"/>
                <a:gd name="connsiteX83" fmla="*/ 373273 h 605239"/>
                <a:gd name="connsiteY83" fmla="*/ 373273 h 605239"/>
                <a:gd name="connsiteX84" fmla="*/ 373273 h 605239"/>
                <a:gd name="connsiteY84" fmla="*/ 373273 h 605239"/>
                <a:gd name="connsiteX85" fmla="*/ 373273 h 605239"/>
                <a:gd name="connsiteY85" fmla="*/ 373273 h 605239"/>
                <a:gd name="connsiteX86" fmla="*/ 373273 h 605239"/>
                <a:gd name="connsiteY86" fmla="*/ 373273 h 605239"/>
                <a:gd name="connsiteX87" fmla="*/ 373273 h 605239"/>
                <a:gd name="connsiteY87" fmla="*/ 373273 h 605239"/>
                <a:gd name="connsiteX88" fmla="*/ 373273 h 605239"/>
                <a:gd name="connsiteY88" fmla="*/ 373273 h 605239"/>
                <a:gd name="connsiteX89" fmla="*/ 373273 h 605239"/>
                <a:gd name="connsiteY89" fmla="*/ 373273 h 605239"/>
                <a:gd name="connsiteX90" fmla="*/ 373273 h 605239"/>
                <a:gd name="connsiteY90" fmla="*/ 373273 h 605239"/>
                <a:gd name="connsiteX91" fmla="*/ 373273 h 605239"/>
                <a:gd name="connsiteY91" fmla="*/ 373273 h 605239"/>
                <a:gd name="connsiteX92" fmla="*/ 373273 h 605239"/>
                <a:gd name="connsiteY92" fmla="*/ 373273 h 605239"/>
                <a:gd name="connsiteX93" fmla="*/ 373273 h 605239"/>
                <a:gd name="connsiteY93" fmla="*/ 373273 h 605239"/>
                <a:gd name="connsiteX94" fmla="*/ 373273 h 605239"/>
                <a:gd name="connsiteY94" fmla="*/ 373273 h 605239"/>
                <a:gd name="connsiteX95" fmla="*/ 373273 h 605239"/>
                <a:gd name="connsiteY95" fmla="*/ 373273 h 605239"/>
                <a:gd name="connsiteX96" fmla="*/ 373273 h 605239"/>
                <a:gd name="connsiteY96" fmla="*/ 373273 h 605239"/>
                <a:gd name="connsiteX97" fmla="*/ 373273 h 605239"/>
                <a:gd name="connsiteY97" fmla="*/ 373273 h 605239"/>
                <a:gd name="connsiteX98" fmla="*/ 373273 h 605239"/>
                <a:gd name="connsiteY98" fmla="*/ 373273 h 605239"/>
                <a:gd name="connsiteX99" fmla="*/ 373273 h 605239"/>
                <a:gd name="connsiteY99" fmla="*/ 373273 h 605239"/>
                <a:gd name="connsiteX100" fmla="*/ 373273 h 605239"/>
                <a:gd name="connsiteY100" fmla="*/ 373273 h 605239"/>
                <a:gd name="connsiteX101" fmla="*/ 373273 h 605239"/>
                <a:gd name="connsiteY101" fmla="*/ 373273 h 605239"/>
                <a:gd name="connsiteX102" fmla="*/ 373273 h 605239"/>
                <a:gd name="connsiteY102" fmla="*/ 373273 h 605239"/>
                <a:gd name="connsiteX103" fmla="*/ 373273 h 605239"/>
                <a:gd name="connsiteY103" fmla="*/ 373273 h 605239"/>
                <a:gd name="connsiteX104" fmla="*/ 373273 h 605239"/>
                <a:gd name="connsiteY104" fmla="*/ 373273 h 605239"/>
                <a:gd name="connsiteX105" fmla="*/ 373273 h 605239"/>
                <a:gd name="connsiteY105" fmla="*/ 373273 h 605239"/>
                <a:gd name="connsiteX106" fmla="*/ 373273 h 605239"/>
                <a:gd name="connsiteY106" fmla="*/ 373273 h 605239"/>
                <a:gd name="connsiteX107" fmla="*/ 373273 h 605239"/>
                <a:gd name="connsiteY107" fmla="*/ 373273 h 605239"/>
                <a:gd name="connsiteX108" fmla="*/ 373273 h 605239"/>
                <a:gd name="connsiteY108" fmla="*/ 373273 h 605239"/>
                <a:gd name="connsiteX109" fmla="*/ 373273 h 605239"/>
                <a:gd name="connsiteY109" fmla="*/ 373273 h 605239"/>
                <a:gd name="connsiteX110" fmla="*/ 373273 h 605239"/>
                <a:gd name="connsiteY110" fmla="*/ 373273 h 605239"/>
                <a:gd name="connsiteX111" fmla="*/ 373273 h 605239"/>
                <a:gd name="connsiteY111" fmla="*/ 373273 h 605239"/>
                <a:gd name="connsiteX112" fmla="*/ 373273 h 605239"/>
                <a:gd name="connsiteY112" fmla="*/ 373273 h 605239"/>
                <a:gd name="connsiteX113" fmla="*/ 373273 h 605239"/>
                <a:gd name="connsiteY113" fmla="*/ 373273 h 605239"/>
                <a:gd name="connsiteX114" fmla="*/ 373273 h 605239"/>
                <a:gd name="connsiteY114" fmla="*/ 373273 h 605239"/>
                <a:gd name="connsiteX115" fmla="*/ 373273 h 605239"/>
                <a:gd name="connsiteY115" fmla="*/ 373273 h 605239"/>
                <a:gd name="connsiteX116" fmla="*/ 373273 h 605239"/>
                <a:gd name="connsiteY116" fmla="*/ 373273 h 605239"/>
                <a:gd name="connsiteX117" fmla="*/ 373273 h 605239"/>
                <a:gd name="connsiteY117" fmla="*/ 373273 h 605239"/>
                <a:gd name="connsiteX118" fmla="*/ 373273 h 605239"/>
                <a:gd name="connsiteY118" fmla="*/ 373273 h 605239"/>
                <a:gd name="connsiteX119" fmla="*/ 373273 h 605239"/>
                <a:gd name="connsiteY119" fmla="*/ 373273 h 605239"/>
                <a:gd name="connsiteX120" fmla="*/ 373273 h 605239"/>
                <a:gd name="connsiteY120" fmla="*/ 373273 h 605239"/>
                <a:gd name="connsiteX121" fmla="*/ 373273 h 605239"/>
                <a:gd name="connsiteY121" fmla="*/ 373273 h 605239"/>
                <a:gd name="connsiteX122" fmla="*/ 373273 h 605239"/>
                <a:gd name="connsiteY122" fmla="*/ 373273 h 605239"/>
                <a:gd name="connsiteX123" fmla="*/ 373273 h 605239"/>
                <a:gd name="connsiteY123" fmla="*/ 373273 h 605239"/>
                <a:gd name="connsiteX124" fmla="*/ 373273 h 605239"/>
                <a:gd name="connsiteY124" fmla="*/ 373273 h 605239"/>
                <a:gd name="connsiteX125" fmla="*/ 373273 h 605239"/>
                <a:gd name="connsiteY125" fmla="*/ 373273 h 605239"/>
                <a:gd name="connsiteX126" fmla="*/ 373273 h 605239"/>
                <a:gd name="connsiteY126" fmla="*/ 373273 h 605239"/>
                <a:gd name="connsiteX127" fmla="*/ 373273 h 605239"/>
                <a:gd name="connsiteY127" fmla="*/ 373273 h 605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Lst>
              <a:rect l="l" t="t" r="r" b="b"/>
              <a:pathLst>
                <a:path w="606933" h="553162">
                  <a:moveTo>
                    <a:pt x="443700" y="443503"/>
                  </a:moveTo>
                  <a:cubicBezTo>
                    <a:pt x="461035" y="453606"/>
                    <a:pt x="477310" y="465825"/>
                    <a:pt x="492334" y="479775"/>
                  </a:cubicBezTo>
                  <a:cubicBezTo>
                    <a:pt x="460939" y="509024"/>
                    <a:pt x="424150" y="530383"/>
                    <a:pt x="384087" y="542506"/>
                  </a:cubicBezTo>
                  <a:cubicBezTo>
                    <a:pt x="407971" y="518838"/>
                    <a:pt x="428580" y="484875"/>
                    <a:pt x="443700" y="443503"/>
                  </a:cubicBezTo>
                  <a:close/>
                  <a:moveTo>
                    <a:pt x="163232" y="443503"/>
                  </a:moveTo>
                  <a:cubicBezTo>
                    <a:pt x="178352" y="484875"/>
                    <a:pt x="198865" y="518838"/>
                    <a:pt x="222845" y="542506"/>
                  </a:cubicBezTo>
                  <a:cubicBezTo>
                    <a:pt x="182686" y="530383"/>
                    <a:pt x="145897" y="509024"/>
                    <a:pt x="114598" y="479775"/>
                  </a:cubicBezTo>
                  <a:cubicBezTo>
                    <a:pt x="129622" y="465825"/>
                    <a:pt x="145897" y="453606"/>
                    <a:pt x="163232" y="443503"/>
                  </a:cubicBezTo>
                  <a:close/>
                  <a:moveTo>
                    <a:pt x="316062" y="405892"/>
                  </a:moveTo>
                  <a:cubicBezTo>
                    <a:pt x="353060" y="407528"/>
                    <a:pt x="388613" y="416377"/>
                    <a:pt x="421275" y="431672"/>
                  </a:cubicBezTo>
                  <a:cubicBezTo>
                    <a:pt x="397573" y="499968"/>
                    <a:pt x="359034" y="545563"/>
                    <a:pt x="316062" y="553162"/>
                  </a:cubicBezTo>
                  <a:close/>
                  <a:moveTo>
                    <a:pt x="290729" y="405892"/>
                  </a:moveTo>
                  <a:lnTo>
                    <a:pt x="290729" y="553162"/>
                  </a:lnTo>
                  <a:cubicBezTo>
                    <a:pt x="247883" y="545563"/>
                    <a:pt x="209369" y="499968"/>
                    <a:pt x="185587" y="431672"/>
                  </a:cubicBezTo>
                  <a:cubicBezTo>
                    <a:pt x="218227" y="416377"/>
                    <a:pt x="253852" y="407528"/>
                    <a:pt x="290729" y="405892"/>
                  </a:cubicBezTo>
                  <a:close/>
                  <a:moveTo>
                    <a:pt x="463924" y="364965"/>
                  </a:moveTo>
                  <a:lnTo>
                    <a:pt x="567205" y="364965"/>
                  </a:lnTo>
                  <a:lnTo>
                    <a:pt x="543818" y="416184"/>
                  </a:lnTo>
                  <a:cubicBezTo>
                    <a:pt x="534304" y="432408"/>
                    <a:pt x="523128" y="447695"/>
                    <a:pt x="510459" y="461780"/>
                  </a:cubicBezTo>
                  <a:cubicBezTo>
                    <a:pt x="492442" y="444859"/>
                    <a:pt x="472692" y="430534"/>
                    <a:pt x="451689" y="418708"/>
                  </a:cubicBezTo>
                  <a:close/>
                  <a:moveTo>
                    <a:pt x="316062" y="364965"/>
                  </a:moveTo>
                  <a:lnTo>
                    <a:pt x="438281" y="364965"/>
                  </a:lnTo>
                  <a:lnTo>
                    <a:pt x="428843" y="407092"/>
                  </a:lnTo>
                  <a:cubicBezTo>
                    <a:pt x="393689" y="391126"/>
                    <a:pt x="355646" y="381989"/>
                    <a:pt x="316062" y="380450"/>
                  </a:cubicBezTo>
                  <a:close/>
                  <a:moveTo>
                    <a:pt x="168651" y="364965"/>
                  </a:moveTo>
                  <a:lnTo>
                    <a:pt x="290729" y="364965"/>
                  </a:lnTo>
                  <a:lnTo>
                    <a:pt x="290729" y="380450"/>
                  </a:lnTo>
                  <a:cubicBezTo>
                    <a:pt x="251256" y="381989"/>
                    <a:pt x="213131" y="391126"/>
                    <a:pt x="178086" y="407092"/>
                  </a:cubicBezTo>
                  <a:close/>
                  <a:moveTo>
                    <a:pt x="39659" y="364965"/>
                  </a:moveTo>
                  <a:lnTo>
                    <a:pt x="143035" y="364965"/>
                  </a:lnTo>
                  <a:lnTo>
                    <a:pt x="155174" y="418708"/>
                  </a:lnTo>
                  <a:cubicBezTo>
                    <a:pt x="134171" y="430534"/>
                    <a:pt x="114421" y="444859"/>
                    <a:pt x="96501" y="461780"/>
                  </a:cubicBezTo>
                  <a:cubicBezTo>
                    <a:pt x="83832" y="447695"/>
                    <a:pt x="72632" y="432408"/>
                    <a:pt x="63094" y="416184"/>
                  </a:cubicBezTo>
                  <a:close/>
                  <a:moveTo>
                    <a:pt x="417814" y="222493"/>
                  </a:moveTo>
                  <a:lnTo>
                    <a:pt x="435824" y="283675"/>
                  </a:lnTo>
                  <a:lnTo>
                    <a:pt x="445648" y="252507"/>
                  </a:lnTo>
                  <a:lnTo>
                    <a:pt x="469822" y="252507"/>
                  </a:lnTo>
                  <a:lnTo>
                    <a:pt x="479550" y="283675"/>
                  </a:lnTo>
                  <a:lnTo>
                    <a:pt x="497657" y="222493"/>
                  </a:lnTo>
                  <a:lnTo>
                    <a:pt x="521831" y="229612"/>
                  </a:lnTo>
                  <a:lnTo>
                    <a:pt x="492167" y="330619"/>
                  </a:lnTo>
                  <a:lnTo>
                    <a:pt x="467992" y="330811"/>
                  </a:lnTo>
                  <a:lnTo>
                    <a:pt x="457687" y="298393"/>
                  </a:lnTo>
                  <a:lnTo>
                    <a:pt x="447478" y="330811"/>
                  </a:lnTo>
                  <a:lnTo>
                    <a:pt x="423304" y="330619"/>
                  </a:lnTo>
                  <a:lnTo>
                    <a:pt x="393543" y="229612"/>
                  </a:lnTo>
                  <a:close/>
                  <a:moveTo>
                    <a:pt x="263629" y="222493"/>
                  </a:moveTo>
                  <a:lnTo>
                    <a:pt x="281639" y="283675"/>
                  </a:lnTo>
                  <a:lnTo>
                    <a:pt x="291463" y="252507"/>
                  </a:lnTo>
                  <a:lnTo>
                    <a:pt x="315541" y="252507"/>
                  </a:lnTo>
                  <a:lnTo>
                    <a:pt x="325365" y="283675"/>
                  </a:lnTo>
                  <a:lnTo>
                    <a:pt x="343375" y="222493"/>
                  </a:lnTo>
                  <a:lnTo>
                    <a:pt x="367646" y="229612"/>
                  </a:lnTo>
                  <a:lnTo>
                    <a:pt x="337886" y="330619"/>
                  </a:lnTo>
                  <a:lnTo>
                    <a:pt x="313711" y="330811"/>
                  </a:lnTo>
                  <a:lnTo>
                    <a:pt x="303502" y="298393"/>
                  </a:lnTo>
                  <a:lnTo>
                    <a:pt x="293197" y="330811"/>
                  </a:lnTo>
                  <a:lnTo>
                    <a:pt x="269022" y="330619"/>
                  </a:lnTo>
                  <a:lnTo>
                    <a:pt x="239358" y="229612"/>
                  </a:lnTo>
                  <a:close/>
                  <a:moveTo>
                    <a:pt x="109302" y="222493"/>
                  </a:moveTo>
                  <a:lnTo>
                    <a:pt x="127312" y="283675"/>
                  </a:lnTo>
                  <a:lnTo>
                    <a:pt x="137136" y="252507"/>
                  </a:lnTo>
                  <a:lnTo>
                    <a:pt x="161214" y="252507"/>
                  </a:lnTo>
                  <a:lnTo>
                    <a:pt x="171038" y="283675"/>
                  </a:lnTo>
                  <a:lnTo>
                    <a:pt x="189048" y="222493"/>
                  </a:lnTo>
                  <a:lnTo>
                    <a:pt x="213319" y="229612"/>
                  </a:lnTo>
                  <a:lnTo>
                    <a:pt x="183655" y="330619"/>
                  </a:lnTo>
                  <a:lnTo>
                    <a:pt x="159384" y="330811"/>
                  </a:lnTo>
                  <a:lnTo>
                    <a:pt x="149175" y="298393"/>
                  </a:lnTo>
                  <a:lnTo>
                    <a:pt x="138966" y="330811"/>
                  </a:lnTo>
                  <a:lnTo>
                    <a:pt x="114792" y="330619"/>
                  </a:lnTo>
                  <a:lnTo>
                    <a:pt x="85031" y="229612"/>
                  </a:lnTo>
                  <a:close/>
                  <a:moveTo>
                    <a:pt x="25329" y="213374"/>
                  </a:moveTo>
                  <a:lnTo>
                    <a:pt x="25329" y="339668"/>
                  </a:lnTo>
                  <a:lnTo>
                    <a:pt x="581604" y="339668"/>
                  </a:lnTo>
                  <a:lnTo>
                    <a:pt x="581604" y="213374"/>
                  </a:lnTo>
                  <a:close/>
                  <a:moveTo>
                    <a:pt x="96501" y="91312"/>
                  </a:moveTo>
                  <a:cubicBezTo>
                    <a:pt x="114414" y="108145"/>
                    <a:pt x="134157" y="122573"/>
                    <a:pt x="155152" y="134404"/>
                  </a:cubicBezTo>
                  <a:cubicBezTo>
                    <a:pt x="150241" y="151333"/>
                    <a:pt x="146196" y="169320"/>
                    <a:pt x="143017" y="188173"/>
                  </a:cubicBezTo>
                  <a:lnTo>
                    <a:pt x="168635" y="188173"/>
                  </a:lnTo>
                  <a:cubicBezTo>
                    <a:pt x="171236" y="173456"/>
                    <a:pt x="174318" y="159413"/>
                    <a:pt x="178074" y="145947"/>
                  </a:cubicBezTo>
                  <a:cubicBezTo>
                    <a:pt x="213130" y="161914"/>
                    <a:pt x="251268" y="171052"/>
                    <a:pt x="290754" y="172687"/>
                  </a:cubicBezTo>
                  <a:lnTo>
                    <a:pt x="290754" y="188173"/>
                  </a:lnTo>
                  <a:lnTo>
                    <a:pt x="316083" y="188173"/>
                  </a:lnTo>
                  <a:lnTo>
                    <a:pt x="316083" y="172687"/>
                  </a:lnTo>
                  <a:cubicBezTo>
                    <a:pt x="355665" y="171052"/>
                    <a:pt x="393707" y="161914"/>
                    <a:pt x="428860" y="145947"/>
                  </a:cubicBezTo>
                  <a:cubicBezTo>
                    <a:pt x="432519" y="159413"/>
                    <a:pt x="435697" y="173456"/>
                    <a:pt x="438298" y="188173"/>
                  </a:cubicBezTo>
                  <a:lnTo>
                    <a:pt x="463916" y="188173"/>
                  </a:lnTo>
                  <a:cubicBezTo>
                    <a:pt x="460737" y="169320"/>
                    <a:pt x="456693" y="151333"/>
                    <a:pt x="451685" y="134404"/>
                  </a:cubicBezTo>
                  <a:cubicBezTo>
                    <a:pt x="472776" y="122573"/>
                    <a:pt x="492423" y="108145"/>
                    <a:pt x="510432" y="91312"/>
                  </a:cubicBezTo>
                  <a:cubicBezTo>
                    <a:pt x="535761" y="119399"/>
                    <a:pt x="555119" y="152487"/>
                    <a:pt x="567158" y="188173"/>
                  </a:cubicBezTo>
                  <a:lnTo>
                    <a:pt x="606933" y="188173"/>
                  </a:lnTo>
                  <a:lnTo>
                    <a:pt x="606933" y="364965"/>
                  </a:lnTo>
                  <a:lnTo>
                    <a:pt x="567205" y="364965"/>
                  </a:lnTo>
                  <a:lnTo>
                    <a:pt x="567205" y="364964"/>
                  </a:lnTo>
                  <a:lnTo>
                    <a:pt x="463925" y="364964"/>
                  </a:lnTo>
                  <a:lnTo>
                    <a:pt x="463924" y="364965"/>
                  </a:lnTo>
                  <a:lnTo>
                    <a:pt x="438281" y="364965"/>
                  </a:lnTo>
                  <a:lnTo>
                    <a:pt x="438281" y="364964"/>
                  </a:lnTo>
                  <a:lnTo>
                    <a:pt x="316062" y="364964"/>
                  </a:lnTo>
                  <a:lnTo>
                    <a:pt x="316062" y="364965"/>
                  </a:lnTo>
                  <a:lnTo>
                    <a:pt x="290729" y="364965"/>
                  </a:lnTo>
                  <a:lnTo>
                    <a:pt x="290729" y="364964"/>
                  </a:lnTo>
                  <a:lnTo>
                    <a:pt x="168651" y="364964"/>
                  </a:lnTo>
                  <a:lnTo>
                    <a:pt x="168651" y="364965"/>
                  </a:lnTo>
                  <a:lnTo>
                    <a:pt x="143035" y="364965"/>
                  </a:lnTo>
                  <a:lnTo>
                    <a:pt x="143035" y="364964"/>
                  </a:lnTo>
                  <a:lnTo>
                    <a:pt x="39658" y="364964"/>
                  </a:lnTo>
                  <a:lnTo>
                    <a:pt x="39659" y="364965"/>
                  </a:lnTo>
                  <a:lnTo>
                    <a:pt x="0" y="364965"/>
                  </a:lnTo>
                  <a:lnTo>
                    <a:pt x="0" y="188173"/>
                  </a:lnTo>
                  <a:lnTo>
                    <a:pt x="39679" y="188173"/>
                  </a:lnTo>
                  <a:cubicBezTo>
                    <a:pt x="51717" y="152487"/>
                    <a:pt x="71075" y="119399"/>
                    <a:pt x="96501" y="91312"/>
                  </a:cubicBezTo>
                  <a:close/>
                  <a:moveTo>
                    <a:pt x="384087" y="10655"/>
                  </a:moveTo>
                  <a:cubicBezTo>
                    <a:pt x="424150" y="22673"/>
                    <a:pt x="460939" y="44114"/>
                    <a:pt x="492334" y="73246"/>
                  </a:cubicBezTo>
                  <a:cubicBezTo>
                    <a:pt x="477310" y="87283"/>
                    <a:pt x="461035" y="99397"/>
                    <a:pt x="443700" y="109588"/>
                  </a:cubicBezTo>
                  <a:cubicBezTo>
                    <a:pt x="428580" y="68150"/>
                    <a:pt x="407971" y="34211"/>
                    <a:pt x="384087" y="10655"/>
                  </a:cubicBezTo>
                  <a:close/>
                  <a:moveTo>
                    <a:pt x="222845" y="10655"/>
                  </a:moveTo>
                  <a:cubicBezTo>
                    <a:pt x="198865" y="34211"/>
                    <a:pt x="178352" y="68150"/>
                    <a:pt x="163232" y="109588"/>
                  </a:cubicBezTo>
                  <a:cubicBezTo>
                    <a:pt x="145897" y="99397"/>
                    <a:pt x="129622" y="87283"/>
                    <a:pt x="114598" y="73246"/>
                  </a:cubicBezTo>
                  <a:cubicBezTo>
                    <a:pt x="145897" y="44114"/>
                    <a:pt x="182686" y="22673"/>
                    <a:pt x="222845" y="10655"/>
                  </a:cubicBezTo>
                  <a:close/>
                  <a:moveTo>
                    <a:pt x="316062" y="0"/>
                  </a:moveTo>
                  <a:cubicBezTo>
                    <a:pt x="358937" y="7501"/>
                    <a:pt x="397477" y="53178"/>
                    <a:pt x="421275" y="121358"/>
                  </a:cubicBezTo>
                  <a:cubicBezTo>
                    <a:pt x="388613" y="136744"/>
                    <a:pt x="353060" y="145494"/>
                    <a:pt x="316062" y="147129"/>
                  </a:cubicBezTo>
                  <a:close/>
                  <a:moveTo>
                    <a:pt x="290729" y="0"/>
                  </a:moveTo>
                  <a:lnTo>
                    <a:pt x="290729" y="147129"/>
                  </a:lnTo>
                  <a:cubicBezTo>
                    <a:pt x="253852" y="145494"/>
                    <a:pt x="218227" y="136744"/>
                    <a:pt x="185587" y="121358"/>
                  </a:cubicBezTo>
                  <a:cubicBezTo>
                    <a:pt x="209369" y="53178"/>
                    <a:pt x="247883" y="7501"/>
                    <a:pt x="290729" y="0"/>
                  </a:cubicBezTo>
                  <a:close/>
                </a:path>
              </a:pathLst>
            </a:custGeom>
            <a:solidFill>
              <a:schemeClr val="bg1"/>
            </a:solidFill>
            <a:ln>
              <a:noFill/>
            </a:ln>
          </p:spPr>
          <p:txBody>
            <a:bodyPr anchor="ctr"/>
            <a:lstStyle/>
            <a:p>
              <a:pPr algn="ctr"/>
              <a:endParaRPr sz="2000">
                <a:solidFill>
                  <a:schemeClr val="tx1">
                    <a:lumMod val="75000"/>
                  </a:schemeClr>
                </a:solidFill>
                <a:cs typeface="+mn-ea"/>
                <a:sym typeface="+mn-lt"/>
              </a:endParaRPr>
            </a:p>
          </p:txBody>
        </p:sp>
        <p:sp>
          <p:nvSpPr>
            <p:cNvPr id="15" name="îṥļîḑé-Oval 13">
              <a:extLst>
                <a:ext uri="{FF2B5EF4-FFF2-40B4-BE49-F238E27FC236}">
                  <a16:creationId xmlns:a16="http://schemas.microsoft.com/office/drawing/2014/main" id="{E6572197-79BA-574A-B88F-5E779CA5239A}"/>
                </a:ext>
              </a:extLst>
            </p:cNvPr>
            <p:cNvSpPr/>
            <p:nvPr/>
          </p:nvSpPr>
          <p:spPr>
            <a:xfrm>
              <a:off x="6721321" y="4467018"/>
              <a:ext cx="656438" cy="656442"/>
            </a:xfrm>
            <a:prstGeom prst="ellipse">
              <a:avLst/>
            </a:prstGeom>
            <a:solidFill>
              <a:schemeClr val="accent2"/>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000">
                <a:solidFill>
                  <a:schemeClr val="tx1">
                    <a:lumMod val="75000"/>
                  </a:schemeClr>
                </a:solidFill>
                <a:cs typeface="+mn-ea"/>
                <a:sym typeface="+mn-lt"/>
              </a:endParaRPr>
            </a:p>
          </p:txBody>
        </p:sp>
        <p:sp>
          <p:nvSpPr>
            <p:cNvPr id="16" name="îṥļîḑé-任意多边形: 形状 14">
              <a:extLst>
                <a:ext uri="{FF2B5EF4-FFF2-40B4-BE49-F238E27FC236}">
                  <a16:creationId xmlns:a16="http://schemas.microsoft.com/office/drawing/2014/main" id="{BB6BC928-31D5-F740-86CB-CE627AE09F09}"/>
                </a:ext>
              </a:extLst>
            </p:cNvPr>
            <p:cNvSpPr/>
            <p:nvPr/>
          </p:nvSpPr>
          <p:spPr bwMode="auto">
            <a:xfrm>
              <a:off x="6856939" y="4613195"/>
              <a:ext cx="385203" cy="364088"/>
            </a:xfrm>
            <a:custGeom>
              <a:avLst/>
              <a:gdLst>
                <a:gd name="connsiteX0" fmla="*/ 7031 w 607639"/>
                <a:gd name="connsiteY0" fmla="*/ 350992 h 574332"/>
                <a:gd name="connsiteX1" fmla="*/ 600519 w 607639"/>
                <a:gd name="connsiteY1" fmla="*/ 350992 h 574332"/>
                <a:gd name="connsiteX2" fmla="*/ 607639 w 607639"/>
                <a:gd name="connsiteY2" fmla="*/ 358013 h 574332"/>
                <a:gd name="connsiteX3" fmla="*/ 607639 w 607639"/>
                <a:gd name="connsiteY3" fmla="*/ 393207 h 574332"/>
                <a:gd name="connsiteX4" fmla="*/ 558152 w 607639"/>
                <a:gd name="connsiteY4" fmla="*/ 442621 h 574332"/>
                <a:gd name="connsiteX5" fmla="*/ 383613 w 607639"/>
                <a:gd name="connsiteY5" fmla="*/ 442621 h 574332"/>
                <a:gd name="connsiteX6" fmla="*/ 405330 w 607639"/>
                <a:gd name="connsiteY6" fmla="*/ 532028 h 574332"/>
                <a:gd name="connsiteX7" fmla="*/ 432121 w 607639"/>
                <a:gd name="connsiteY7" fmla="*/ 532028 h 574332"/>
                <a:gd name="connsiteX8" fmla="*/ 453304 w 607639"/>
                <a:gd name="connsiteY8" fmla="*/ 553180 h 574332"/>
                <a:gd name="connsiteX9" fmla="*/ 432121 w 607639"/>
                <a:gd name="connsiteY9" fmla="*/ 574332 h 574332"/>
                <a:gd name="connsiteX10" fmla="*/ 175429 w 607639"/>
                <a:gd name="connsiteY10" fmla="*/ 574332 h 574332"/>
                <a:gd name="connsiteX11" fmla="*/ 154246 w 607639"/>
                <a:gd name="connsiteY11" fmla="*/ 553180 h 574332"/>
                <a:gd name="connsiteX12" fmla="*/ 175429 w 607639"/>
                <a:gd name="connsiteY12" fmla="*/ 532028 h 574332"/>
                <a:gd name="connsiteX13" fmla="*/ 202309 w 607639"/>
                <a:gd name="connsiteY13" fmla="*/ 532028 h 574332"/>
                <a:gd name="connsiteX14" fmla="*/ 224026 w 607639"/>
                <a:gd name="connsiteY14" fmla="*/ 442621 h 574332"/>
                <a:gd name="connsiteX15" fmla="*/ 49487 w 607639"/>
                <a:gd name="connsiteY15" fmla="*/ 442621 h 574332"/>
                <a:gd name="connsiteX16" fmla="*/ 0 w 607639"/>
                <a:gd name="connsiteY16" fmla="*/ 393207 h 574332"/>
                <a:gd name="connsiteX17" fmla="*/ 0 w 607639"/>
                <a:gd name="connsiteY17" fmla="*/ 358013 h 574332"/>
                <a:gd name="connsiteX18" fmla="*/ 7031 w 607639"/>
                <a:gd name="connsiteY18" fmla="*/ 350992 h 574332"/>
                <a:gd name="connsiteX19" fmla="*/ 459979 w 607639"/>
                <a:gd name="connsiteY19" fmla="*/ 139441 h 574332"/>
                <a:gd name="connsiteX20" fmla="*/ 445827 w 607639"/>
                <a:gd name="connsiteY20" fmla="*/ 153572 h 574332"/>
                <a:gd name="connsiteX21" fmla="*/ 445827 w 607639"/>
                <a:gd name="connsiteY21" fmla="*/ 256042 h 574332"/>
                <a:gd name="connsiteX22" fmla="*/ 459979 w 607639"/>
                <a:gd name="connsiteY22" fmla="*/ 270173 h 574332"/>
                <a:gd name="connsiteX23" fmla="*/ 521749 w 607639"/>
                <a:gd name="connsiteY23" fmla="*/ 270173 h 574332"/>
                <a:gd name="connsiteX24" fmla="*/ 535901 w 607639"/>
                <a:gd name="connsiteY24" fmla="*/ 256042 h 574332"/>
                <a:gd name="connsiteX25" fmla="*/ 535901 w 607639"/>
                <a:gd name="connsiteY25" fmla="*/ 153572 h 574332"/>
                <a:gd name="connsiteX26" fmla="*/ 521749 w 607639"/>
                <a:gd name="connsiteY26" fmla="*/ 139441 h 574332"/>
                <a:gd name="connsiteX27" fmla="*/ 85890 w 607639"/>
                <a:gd name="connsiteY27" fmla="*/ 124955 h 574332"/>
                <a:gd name="connsiteX28" fmla="*/ 71738 w 607639"/>
                <a:gd name="connsiteY28" fmla="*/ 139086 h 574332"/>
                <a:gd name="connsiteX29" fmla="*/ 71738 w 607639"/>
                <a:gd name="connsiteY29" fmla="*/ 256042 h 574332"/>
                <a:gd name="connsiteX30" fmla="*/ 85890 w 607639"/>
                <a:gd name="connsiteY30" fmla="*/ 270173 h 574332"/>
                <a:gd name="connsiteX31" fmla="*/ 147571 w 607639"/>
                <a:gd name="connsiteY31" fmla="*/ 270173 h 574332"/>
                <a:gd name="connsiteX32" fmla="*/ 161723 w 607639"/>
                <a:gd name="connsiteY32" fmla="*/ 256042 h 574332"/>
                <a:gd name="connsiteX33" fmla="*/ 161723 w 607639"/>
                <a:gd name="connsiteY33" fmla="*/ 139086 h 574332"/>
                <a:gd name="connsiteX34" fmla="*/ 147571 w 607639"/>
                <a:gd name="connsiteY34" fmla="*/ 124955 h 574332"/>
                <a:gd name="connsiteX35" fmla="*/ 210586 w 607639"/>
                <a:gd name="connsiteY35" fmla="*/ 81585 h 574332"/>
                <a:gd name="connsiteX36" fmla="*/ 196435 w 607639"/>
                <a:gd name="connsiteY36" fmla="*/ 95627 h 574332"/>
                <a:gd name="connsiteX37" fmla="*/ 196435 w 607639"/>
                <a:gd name="connsiteY37" fmla="*/ 256042 h 574332"/>
                <a:gd name="connsiteX38" fmla="*/ 210586 w 607639"/>
                <a:gd name="connsiteY38" fmla="*/ 270173 h 574332"/>
                <a:gd name="connsiteX39" fmla="*/ 272356 w 607639"/>
                <a:gd name="connsiteY39" fmla="*/ 270173 h 574332"/>
                <a:gd name="connsiteX40" fmla="*/ 286419 w 607639"/>
                <a:gd name="connsiteY40" fmla="*/ 256042 h 574332"/>
                <a:gd name="connsiteX41" fmla="*/ 286419 w 607639"/>
                <a:gd name="connsiteY41" fmla="*/ 95627 h 574332"/>
                <a:gd name="connsiteX42" fmla="*/ 272356 w 607639"/>
                <a:gd name="connsiteY42" fmla="*/ 81585 h 574332"/>
                <a:gd name="connsiteX43" fmla="*/ 335283 w 607639"/>
                <a:gd name="connsiteY43" fmla="*/ 52613 h 574332"/>
                <a:gd name="connsiteX44" fmla="*/ 321131 w 607639"/>
                <a:gd name="connsiteY44" fmla="*/ 66743 h 574332"/>
                <a:gd name="connsiteX45" fmla="*/ 321131 w 607639"/>
                <a:gd name="connsiteY45" fmla="*/ 256042 h 574332"/>
                <a:gd name="connsiteX46" fmla="*/ 335283 w 607639"/>
                <a:gd name="connsiteY46" fmla="*/ 270173 h 574332"/>
                <a:gd name="connsiteX47" fmla="*/ 397053 w 607639"/>
                <a:gd name="connsiteY47" fmla="*/ 270173 h 574332"/>
                <a:gd name="connsiteX48" fmla="*/ 411115 w 607639"/>
                <a:gd name="connsiteY48" fmla="*/ 256042 h 574332"/>
                <a:gd name="connsiteX49" fmla="*/ 411115 w 607639"/>
                <a:gd name="connsiteY49" fmla="*/ 66743 h 574332"/>
                <a:gd name="connsiteX50" fmla="*/ 397053 w 607639"/>
                <a:gd name="connsiteY50" fmla="*/ 52613 h 574332"/>
                <a:gd name="connsiteX51" fmla="*/ 49487 w 607639"/>
                <a:gd name="connsiteY51" fmla="*/ 0 h 574332"/>
                <a:gd name="connsiteX52" fmla="*/ 558152 w 607639"/>
                <a:gd name="connsiteY52" fmla="*/ 0 h 574332"/>
                <a:gd name="connsiteX53" fmla="*/ 607639 w 607639"/>
                <a:gd name="connsiteY53" fmla="*/ 49413 h 574332"/>
                <a:gd name="connsiteX54" fmla="*/ 607639 w 607639"/>
                <a:gd name="connsiteY54" fmla="*/ 315675 h 574332"/>
                <a:gd name="connsiteX55" fmla="*/ 600519 w 607639"/>
                <a:gd name="connsiteY55" fmla="*/ 322696 h 574332"/>
                <a:gd name="connsiteX56" fmla="*/ 7031 w 607639"/>
                <a:gd name="connsiteY56" fmla="*/ 322696 h 574332"/>
                <a:gd name="connsiteX57" fmla="*/ 0 w 607639"/>
                <a:gd name="connsiteY57" fmla="*/ 315675 h 574332"/>
                <a:gd name="connsiteX58" fmla="*/ 0 w 607639"/>
                <a:gd name="connsiteY58" fmla="*/ 49413 h 574332"/>
                <a:gd name="connsiteX59" fmla="*/ 49487 w 607639"/>
                <a:gd name="connsiteY59" fmla="*/ 0 h 574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607639" h="574332">
                  <a:moveTo>
                    <a:pt x="7031" y="350992"/>
                  </a:moveTo>
                  <a:lnTo>
                    <a:pt x="600519" y="350992"/>
                  </a:lnTo>
                  <a:cubicBezTo>
                    <a:pt x="604435" y="350992"/>
                    <a:pt x="607639" y="354103"/>
                    <a:pt x="607639" y="358013"/>
                  </a:cubicBezTo>
                  <a:lnTo>
                    <a:pt x="607639" y="393207"/>
                  </a:lnTo>
                  <a:cubicBezTo>
                    <a:pt x="607639" y="420492"/>
                    <a:pt x="585477" y="442621"/>
                    <a:pt x="558152" y="442621"/>
                  </a:cubicBezTo>
                  <a:lnTo>
                    <a:pt x="383613" y="442621"/>
                  </a:lnTo>
                  <a:lnTo>
                    <a:pt x="405330" y="532028"/>
                  </a:lnTo>
                  <a:lnTo>
                    <a:pt x="432121" y="532028"/>
                  </a:lnTo>
                  <a:cubicBezTo>
                    <a:pt x="443869" y="532028"/>
                    <a:pt x="453304" y="541538"/>
                    <a:pt x="453304" y="553180"/>
                  </a:cubicBezTo>
                  <a:cubicBezTo>
                    <a:pt x="453304" y="564912"/>
                    <a:pt x="443869" y="574332"/>
                    <a:pt x="432121" y="574332"/>
                  </a:cubicBezTo>
                  <a:lnTo>
                    <a:pt x="175429" y="574332"/>
                  </a:lnTo>
                  <a:cubicBezTo>
                    <a:pt x="163770" y="574332"/>
                    <a:pt x="154246" y="564912"/>
                    <a:pt x="154246" y="553180"/>
                  </a:cubicBezTo>
                  <a:cubicBezTo>
                    <a:pt x="154246" y="541538"/>
                    <a:pt x="163770" y="532028"/>
                    <a:pt x="175429" y="532028"/>
                  </a:cubicBezTo>
                  <a:lnTo>
                    <a:pt x="202309" y="532028"/>
                  </a:lnTo>
                  <a:lnTo>
                    <a:pt x="224026" y="442621"/>
                  </a:lnTo>
                  <a:lnTo>
                    <a:pt x="49487" y="442621"/>
                  </a:lnTo>
                  <a:cubicBezTo>
                    <a:pt x="22162" y="442621"/>
                    <a:pt x="0" y="420492"/>
                    <a:pt x="0" y="393207"/>
                  </a:cubicBezTo>
                  <a:lnTo>
                    <a:pt x="0" y="358013"/>
                  </a:lnTo>
                  <a:cubicBezTo>
                    <a:pt x="0" y="354103"/>
                    <a:pt x="3204" y="350992"/>
                    <a:pt x="7031" y="350992"/>
                  </a:cubicBezTo>
                  <a:close/>
                  <a:moveTo>
                    <a:pt x="459979" y="139441"/>
                  </a:moveTo>
                  <a:cubicBezTo>
                    <a:pt x="452236" y="139441"/>
                    <a:pt x="445827" y="145751"/>
                    <a:pt x="445827" y="153572"/>
                  </a:cubicBezTo>
                  <a:lnTo>
                    <a:pt x="445827" y="256042"/>
                  </a:lnTo>
                  <a:cubicBezTo>
                    <a:pt x="445827" y="263863"/>
                    <a:pt x="452236" y="270173"/>
                    <a:pt x="459979" y="270173"/>
                  </a:cubicBezTo>
                  <a:lnTo>
                    <a:pt x="521749" y="270173"/>
                  </a:lnTo>
                  <a:cubicBezTo>
                    <a:pt x="529492" y="270173"/>
                    <a:pt x="535901" y="263863"/>
                    <a:pt x="535901" y="256042"/>
                  </a:cubicBezTo>
                  <a:lnTo>
                    <a:pt x="535901" y="153572"/>
                  </a:lnTo>
                  <a:cubicBezTo>
                    <a:pt x="535901" y="145751"/>
                    <a:pt x="529492" y="139441"/>
                    <a:pt x="521749" y="139441"/>
                  </a:cubicBezTo>
                  <a:close/>
                  <a:moveTo>
                    <a:pt x="85890" y="124955"/>
                  </a:moveTo>
                  <a:cubicBezTo>
                    <a:pt x="78058" y="124955"/>
                    <a:pt x="71738" y="131265"/>
                    <a:pt x="71738" y="139086"/>
                  </a:cubicBezTo>
                  <a:lnTo>
                    <a:pt x="71738" y="256042"/>
                  </a:lnTo>
                  <a:cubicBezTo>
                    <a:pt x="71738" y="263863"/>
                    <a:pt x="78058" y="270173"/>
                    <a:pt x="85890" y="270173"/>
                  </a:cubicBezTo>
                  <a:lnTo>
                    <a:pt x="147571" y="270173"/>
                  </a:lnTo>
                  <a:cubicBezTo>
                    <a:pt x="155403" y="270173"/>
                    <a:pt x="161723" y="263863"/>
                    <a:pt x="161723" y="256042"/>
                  </a:cubicBezTo>
                  <a:lnTo>
                    <a:pt x="161723" y="139086"/>
                  </a:lnTo>
                  <a:cubicBezTo>
                    <a:pt x="161723" y="131265"/>
                    <a:pt x="155403" y="124955"/>
                    <a:pt x="147571" y="124955"/>
                  </a:cubicBezTo>
                  <a:close/>
                  <a:moveTo>
                    <a:pt x="210586" y="81585"/>
                  </a:moveTo>
                  <a:cubicBezTo>
                    <a:pt x="202754" y="81585"/>
                    <a:pt x="196435" y="87895"/>
                    <a:pt x="196435" y="95627"/>
                  </a:cubicBezTo>
                  <a:lnTo>
                    <a:pt x="196435" y="256042"/>
                  </a:lnTo>
                  <a:cubicBezTo>
                    <a:pt x="196435" y="263863"/>
                    <a:pt x="202754" y="270173"/>
                    <a:pt x="210586" y="270173"/>
                  </a:cubicBezTo>
                  <a:lnTo>
                    <a:pt x="272356" y="270173"/>
                  </a:lnTo>
                  <a:cubicBezTo>
                    <a:pt x="280100" y="270173"/>
                    <a:pt x="286419" y="263863"/>
                    <a:pt x="286419" y="256042"/>
                  </a:cubicBezTo>
                  <a:lnTo>
                    <a:pt x="286419" y="95627"/>
                  </a:lnTo>
                  <a:cubicBezTo>
                    <a:pt x="286419" y="87895"/>
                    <a:pt x="280100" y="81585"/>
                    <a:pt x="272356" y="81585"/>
                  </a:cubicBezTo>
                  <a:close/>
                  <a:moveTo>
                    <a:pt x="335283" y="52613"/>
                  </a:moveTo>
                  <a:cubicBezTo>
                    <a:pt x="327450" y="52613"/>
                    <a:pt x="321131" y="58923"/>
                    <a:pt x="321131" y="66743"/>
                  </a:cubicBezTo>
                  <a:lnTo>
                    <a:pt x="321131" y="256042"/>
                  </a:lnTo>
                  <a:cubicBezTo>
                    <a:pt x="321131" y="263863"/>
                    <a:pt x="327450" y="270173"/>
                    <a:pt x="335283" y="270173"/>
                  </a:cubicBezTo>
                  <a:lnTo>
                    <a:pt x="397053" y="270173"/>
                  </a:lnTo>
                  <a:cubicBezTo>
                    <a:pt x="404796" y="270173"/>
                    <a:pt x="411115" y="263863"/>
                    <a:pt x="411115" y="256042"/>
                  </a:cubicBezTo>
                  <a:lnTo>
                    <a:pt x="411115" y="66743"/>
                  </a:lnTo>
                  <a:cubicBezTo>
                    <a:pt x="411115" y="58923"/>
                    <a:pt x="404796" y="52613"/>
                    <a:pt x="397053" y="52613"/>
                  </a:cubicBezTo>
                  <a:close/>
                  <a:moveTo>
                    <a:pt x="49487" y="0"/>
                  </a:moveTo>
                  <a:lnTo>
                    <a:pt x="558152" y="0"/>
                  </a:lnTo>
                  <a:cubicBezTo>
                    <a:pt x="585477" y="0"/>
                    <a:pt x="607639" y="22129"/>
                    <a:pt x="607639" y="49413"/>
                  </a:cubicBezTo>
                  <a:lnTo>
                    <a:pt x="607639" y="315675"/>
                  </a:lnTo>
                  <a:cubicBezTo>
                    <a:pt x="607639" y="319586"/>
                    <a:pt x="604435" y="322696"/>
                    <a:pt x="600519" y="322696"/>
                  </a:cubicBezTo>
                  <a:lnTo>
                    <a:pt x="7031" y="322696"/>
                  </a:lnTo>
                  <a:cubicBezTo>
                    <a:pt x="3204" y="322696"/>
                    <a:pt x="0" y="319586"/>
                    <a:pt x="0" y="315675"/>
                  </a:cubicBezTo>
                  <a:lnTo>
                    <a:pt x="0" y="49413"/>
                  </a:lnTo>
                  <a:cubicBezTo>
                    <a:pt x="0" y="22129"/>
                    <a:pt x="22162" y="0"/>
                    <a:pt x="49487" y="0"/>
                  </a:cubicBezTo>
                  <a:close/>
                </a:path>
              </a:pathLst>
            </a:custGeom>
            <a:solidFill>
              <a:schemeClr val="bg1"/>
            </a:solidFill>
            <a:ln>
              <a:noFill/>
            </a:ln>
          </p:spPr>
          <p:txBody>
            <a:bodyPr anchor="ctr"/>
            <a:lstStyle/>
            <a:p>
              <a:pPr algn="ctr"/>
              <a:endParaRPr sz="2000">
                <a:solidFill>
                  <a:schemeClr val="tx1">
                    <a:lumMod val="75000"/>
                  </a:schemeClr>
                </a:solidFill>
                <a:cs typeface="+mn-ea"/>
                <a:sym typeface="+mn-lt"/>
              </a:endParaRPr>
            </a:p>
          </p:txBody>
        </p:sp>
        <p:sp>
          <p:nvSpPr>
            <p:cNvPr id="17" name="îṥļîḑé-文本框 16">
              <a:extLst>
                <a:ext uri="{FF2B5EF4-FFF2-40B4-BE49-F238E27FC236}">
                  <a16:creationId xmlns:a16="http://schemas.microsoft.com/office/drawing/2014/main" id="{8D104AA1-2818-714B-9C05-AE50841AF587}"/>
                </a:ext>
              </a:extLst>
            </p:cNvPr>
            <p:cNvSpPr txBox="1"/>
            <p:nvPr/>
          </p:nvSpPr>
          <p:spPr>
            <a:xfrm>
              <a:off x="881577" y="4738467"/>
              <a:ext cx="3288629" cy="477631"/>
            </a:xfrm>
            <a:prstGeom prst="rect">
              <a:avLst/>
            </a:prstGeom>
            <a:noFill/>
          </p:spPr>
          <p:txBody>
            <a:bodyPr wrap="square" lIns="0" tIns="0" rIns="0" bIns="0" anchor="ctr">
              <a:noAutofit/>
            </a:bodyPr>
            <a:lstStyle/>
            <a:p>
              <a:pPr algn="r">
                <a:lnSpc>
                  <a:spcPct val="120000"/>
                </a:lnSpc>
              </a:pPr>
              <a:r>
                <a:rPr lang="zh-CN" altLang="en-US" sz="1599" dirty="0">
                  <a:solidFill>
                    <a:schemeClr val="tx1">
                      <a:lumMod val="75000"/>
                    </a:schemeClr>
                  </a:solidFill>
                  <a:cs typeface="+mn-ea"/>
                  <a:sym typeface="+mn-lt"/>
                </a:rPr>
                <a:t>従来</a:t>
              </a:r>
              <a:r>
                <a:rPr lang="ja-JP" altLang="en-US" sz="1599">
                  <a:solidFill>
                    <a:schemeClr val="tx1">
                      <a:lumMod val="75000"/>
                    </a:schemeClr>
                  </a:solidFill>
                  <a:cs typeface="+mn-ea"/>
                  <a:sym typeface="+mn-lt"/>
                </a:rPr>
                <a:t>のサイバーセキュリティ</a:t>
              </a:r>
              <a:r>
                <a:rPr lang="zh-CN" altLang="en-US" sz="1599" dirty="0">
                  <a:solidFill>
                    <a:schemeClr val="tx1">
                      <a:lumMod val="75000"/>
                    </a:schemeClr>
                  </a:solidFill>
                  <a:cs typeface="+mn-ea"/>
                  <a:sym typeface="+mn-lt"/>
                </a:rPr>
                <a:t>技術</a:t>
              </a:r>
              <a:r>
                <a:rPr lang="ja-JP" altLang="en-US" sz="1599">
                  <a:solidFill>
                    <a:schemeClr val="tx1">
                      <a:lumMod val="75000"/>
                    </a:schemeClr>
                  </a:solidFill>
                  <a:cs typeface="+mn-ea"/>
                  <a:sym typeface="+mn-lt"/>
                </a:rPr>
                <a:t>は、</a:t>
              </a:r>
              <a:r>
                <a:rPr lang="zh-CN" altLang="en-US" sz="1599" dirty="0">
                  <a:solidFill>
                    <a:schemeClr val="tx1">
                      <a:lumMod val="75000"/>
                    </a:schemeClr>
                  </a:solidFill>
                  <a:cs typeface="+mn-ea"/>
                  <a:sym typeface="+mn-lt"/>
                </a:rPr>
                <a:t>新</a:t>
              </a:r>
              <a:r>
                <a:rPr lang="ja-JP" altLang="en-US" sz="1599">
                  <a:solidFill>
                    <a:schemeClr val="tx1">
                      <a:lumMod val="75000"/>
                    </a:schemeClr>
                  </a:solidFill>
                  <a:cs typeface="+mn-ea"/>
                  <a:sym typeface="+mn-lt"/>
                </a:rPr>
                <a:t>しい</a:t>
              </a:r>
              <a:r>
                <a:rPr lang="zh-CN" altLang="en-US" sz="1599" dirty="0">
                  <a:solidFill>
                    <a:schemeClr val="tx1">
                      <a:lumMod val="75000"/>
                    </a:schemeClr>
                  </a:solidFill>
                  <a:cs typeface="+mn-ea"/>
                  <a:sym typeface="+mn-lt"/>
                </a:rPr>
                <a:t>情報</a:t>
              </a:r>
              <a:r>
                <a:rPr lang="ja-JP" altLang="en-US" sz="1599">
                  <a:solidFill>
                    <a:schemeClr val="tx1">
                      <a:lumMod val="75000"/>
                    </a:schemeClr>
                  </a:solidFill>
                  <a:cs typeface="+mn-ea"/>
                  <a:sym typeface="+mn-lt"/>
                </a:rPr>
                <a:t>セキュリティ</a:t>
              </a:r>
              <a:r>
                <a:rPr lang="zh-CN" altLang="en-US" sz="1599" dirty="0">
                  <a:solidFill>
                    <a:schemeClr val="tx1">
                      <a:lumMod val="75000"/>
                    </a:schemeClr>
                  </a:solidFill>
                  <a:cs typeface="+mn-ea"/>
                  <a:sym typeface="+mn-lt"/>
                </a:rPr>
                <a:t>産業</a:t>
              </a:r>
              <a:r>
                <a:rPr lang="ja-JP" altLang="en-US" sz="1599">
                  <a:solidFill>
                    <a:schemeClr val="tx1">
                      <a:lumMod val="75000"/>
                    </a:schemeClr>
                  </a:solidFill>
                  <a:cs typeface="+mn-ea"/>
                  <a:sym typeface="+mn-lt"/>
                </a:rPr>
                <a:t>の</a:t>
              </a:r>
              <a:r>
                <a:rPr lang="zh-CN" altLang="en-US" sz="1599" dirty="0">
                  <a:solidFill>
                    <a:schemeClr val="tx1">
                      <a:lumMod val="75000"/>
                    </a:schemeClr>
                  </a:solidFill>
                  <a:cs typeface="+mn-ea"/>
                  <a:sym typeface="+mn-lt"/>
                </a:rPr>
                <a:t>発展企業</a:t>
              </a:r>
              <a:r>
                <a:rPr lang="ja-JP" altLang="en-US" sz="1599">
                  <a:solidFill>
                    <a:schemeClr val="tx1">
                      <a:lumMod val="75000"/>
                    </a:schemeClr>
                  </a:solidFill>
                  <a:cs typeface="+mn-ea"/>
                  <a:sym typeface="+mn-lt"/>
                </a:rPr>
                <a:t>の</a:t>
              </a:r>
              <a:r>
                <a:rPr lang="zh-CN" altLang="en-US" sz="1599" dirty="0">
                  <a:solidFill>
                    <a:schemeClr val="tx1">
                      <a:lumMod val="75000"/>
                    </a:schemeClr>
                  </a:solidFill>
                  <a:cs typeface="+mn-ea"/>
                  <a:sym typeface="+mn-lt"/>
                </a:rPr>
                <a:t>情報</a:t>
              </a:r>
              <a:r>
                <a:rPr lang="ja-JP" altLang="en-US" sz="1599">
                  <a:solidFill>
                    <a:schemeClr val="tx1">
                      <a:lumMod val="75000"/>
                    </a:schemeClr>
                  </a:solidFill>
                  <a:cs typeface="+mn-ea"/>
                  <a:sym typeface="+mn-lt"/>
                </a:rPr>
                <a:t>セキュリティに</a:t>
              </a:r>
              <a:r>
                <a:rPr lang="zh-CN" altLang="en-US" sz="1599" dirty="0">
                  <a:solidFill>
                    <a:schemeClr val="tx1">
                      <a:lumMod val="75000"/>
                    </a:schemeClr>
                  </a:solidFill>
                  <a:cs typeface="+mn-ea"/>
                  <a:sym typeface="+mn-lt"/>
                </a:rPr>
                <a:t>対</a:t>
              </a:r>
              <a:r>
                <a:rPr lang="ja-JP" altLang="en-US" sz="1599">
                  <a:solidFill>
                    <a:schemeClr val="tx1">
                      <a:lumMod val="75000"/>
                    </a:schemeClr>
                  </a:solidFill>
                  <a:cs typeface="+mn-ea"/>
                  <a:sym typeface="+mn-lt"/>
                </a:rPr>
                <a:t>するニーズを</a:t>
              </a:r>
              <a:r>
                <a:rPr lang="zh-CN" altLang="en-US" sz="1599" dirty="0">
                  <a:solidFill>
                    <a:schemeClr val="tx1">
                      <a:lumMod val="75000"/>
                    </a:schemeClr>
                  </a:solidFill>
                  <a:cs typeface="+mn-ea"/>
                  <a:sym typeface="+mn-lt"/>
                </a:rPr>
                <a:t>満</a:t>
              </a:r>
              <a:r>
                <a:rPr lang="ja-JP" altLang="en-US" sz="1599">
                  <a:solidFill>
                    <a:schemeClr val="tx1">
                      <a:lumMod val="75000"/>
                    </a:schemeClr>
                  </a:solidFill>
                  <a:cs typeface="+mn-ea"/>
                  <a:sym typeface="+mn-lt"/>
                </a:rPr>
                <a:t>たすことができなくなりました</a:t>
              </a:r>
              <a:endParaRPr lang="en-US" altLang="zh-CN" sz="1599" dirty="0">
                <a:solidFill>
                  <a:schemeClr val="tx1">
                    <a:lumMod val="75000"/>
                  </a:schemeClr>
                </a:solidFill>
                <a:cs typeface="+mn-ea"/>
                <a:sym typeface="+mn-lt"/>
              </a:endParaRPr>
            </a:p>
          </p:txBody>
        </p:sp>
        <p:sp>
          <p:nvSpPr>
            <p:cNvPr id="18" name="îṥļîḑé-文本框 19">
              <a:extLst>
                <a:ext uri="{FF2B5EF4-FFF2-40B4-BE49-F238E27FC236}">
                  <a16:creationId xmlns:a16="http://schemas.microsoft.com/office/drawing/2014/main" id="{9D03BEC4-FB70-7B40-911F-5AF337C2A87C}"/>
                </a:ext>
              </a:extLst>
            </p:cNvPr>
            <p:cNvSpPr txBox="1"/>
            <p:nvPr/>
          </p:nvSpPr>
          <p:spPr>
            <a:xfrm>
              <a:off x="4277702" y="1775681"/>
              <a:ext cx="3288629" cy="477631"/>
            </a:xfrm>
            <a:prstGeom prst="rect">
              <a:avLst/>
            </a:prstGeom>
            <a:noFill/>
          </p:spPr>
          <p:txBody>
            <a:bodyPr wrap="square" lIns="0" tIns="0" rIns="0" bIns="0" anchor="ctr">
              <a:noAutofit/>
            </a:bodyPr>
            <a:lstStyle/>
            <a:p>
              <a:pPr>
                <a:lnSpc>
                  <a:spcPct val="120000"/>
                </a:lnSpc>
              </a:pPr>
              <a:r>
                <a:rPr lang="zh-CN" altLang="en-US" sz="1599" dirty="0">
                  <a:solidFill>
                    <a:schemeClr val="tx1">
                      <a:lumMod val="75000"/>
                    </a:schemeClr>
                  </a:solidFill>
                  <a:cs typeface="+mn-ea"/>
                  <a:sym typeface="+mn-lt"/>
                </a:rPr>
                <a:t>新</a:t>
              </a:r>
              <a:r>
                <a:rPr lang="ja-JP" altLang="en-US" sz="1599">
                  <a:solidFill>
                    <a:schemeClr val="tx1">
                      <a:lumMod val="75000"/>
                    </a:schemeClr>
                  </a:solidFill>
                  <a:cs typeface="+mn-ea"/>
                  <a:sym typeface="+mn-lt"/>
                </a:rPr>
                <a:t>しいデータ、</a:t>
              </a:r>
              <a:r>
                <a:rPr lang="zh-CN" altLang="en-US" sz="1599" dirty="0">
                  <a:solidFill>
                    <a:schemeClr val="tx1">
                      <a:lumMod val="75000"/>
                    </a:schemeClr>
                  </a:solidFill>
                  <a:cs typeface="+mn-ea"/>
                  <a:sym typeface="+mn-lt"/>
                </a:rPr>
                <a:t>新</a:t>
              </a:r>
              <a:r>
                <a:rPr lang="ja-JP" altLang="en-US" sz="1599">
                  <a:solidFill>
                    <a:schemeClr val="tx1">
                      <a:lumMod val="75000"/>
                    </a:schemeClr>
                  </a:solidFill>
                  <a:cs typeface="+mn-ea"/>
                  <a:sym typeface="+mn-lt"/>
                </a:rPr>
                <a:t>しいアプリケーション、</a:t>
              </a:r>
              <a:r>
                <a:rPr lang="zh-CN" altLang="en-US" sz="1599" dirty="0">
                  <a:solidFill>
                    <a:schemeClr val="tx1">
                      <a:lumMod val="75000"/>
                    </a:schemeClr>
                  </a:solidFill>
                  <a:cs typeface="+mn-ea"/>
                  <a:sym typeface="+mn-lt"/>
                </a:rPr>
                <a:t>新</a:t>
              </a:r>
              <a:r>
                <a:rPr lang="ja-JP" altLang="en-US" sz="1599">
                  <a:solidFill>
                    <a:schemeClr val="tx1">
                      <a:lumMod val="75000"/>
                    </a:schemeClr>
                  </a:solidFill>
                  <a:cs typeface="+mn-ea"/>
                  <a:sym typeface="+mn-lt"/>
                </a:rPr>
                <a:t>しいネットワーク、</a:t>
              </a:r>
              <a:r>
                <a:rPr lang="zh-CN" altLang="en-US" sz="1599" dirty="0">
                  <a:solidFill>
                    <a:schemeClr val="tx1">
                      <a:lumMod val="75000"/>
                    </a:schemeClr>
                  </a:solidFill>
                  <a:cs typeface="+mn-ea"/>
                  <a:sym typeface="+mn-lt"/>
                </a:rPr>
                <a:t>新</a:t>
              </a:r>
              <a:r>
                <a:rPr lang="ja-JP" altLang="en-US" sz="1599">
                  <a:solidFill>
                    <a:schemeClr val="tx1">
                      <a:lumMod val="75000"/>
                    </a:schemeClr>
                  </a:solidFill>
                  <a:cs typeface="+mn-ea"/>
                  <a:sym typeface="+mn-lt"/>
                </a:rPr>
                <a:t>しい</a:t>
              </a:r>
              <a:r>
                <a:rPr lang="zh-CN" altLang="en-US" sz="1599" dirty="0">
                  <a:solidFill>
                    <a:schemeClr val="tx1">
                      <a:lumMod val="75000"/>
                    </a:schemeClr>
                  </a:solidFill>
                  <a:cs typeface="+mn-ea"/>
                  <a:sym typeface="+mn-lt"/>
                </a:rPr>
                <a:t>計算</a:t>
              </a:r>
              <a:r>
                <a:rPr lang="ja-JP" altLang="en-US" sz="1599">
                  <a:solidFill>
                    <a:schemeClr val="tx1">
                      <a:lumMod val="75000"/>
                    </a:schemeClr>
                  </a:solidFill>
                  <a:cs typeface="+mn-ea"/>
                  <a:sym typeface="+mn-lt"/>
                </a:rPr>
                <a:t>は、</a:t>
              </a:r>
              <a:r>
                <a:rPr lang="zh-CN" altLang="en-US" sz="1599" dirty="0">
                  <a:solidFill>
                    <a:schemeClr val="tx1">
                      <a:lumMod val="75000"/>
                    </a:schemeClr>
                  </a:solidFill>
                  <a:cs typeface="+mn-ea"/>
                  <a:sym typeface="+mn-lt"/>
                </a:rPr>
                <a:t>今後</a:t>
              </a:r>
              <a:r>
                <a:rPr lang="ja-JP" altLang="en-US" sz="1599">
                  <a:solidFill>
                    <a:schemeClr val="tx1">
                      <a:lumMod val="75000"/>
                    </a:schemeClr>
                  </a:solidFill>
                  <a:cs typeface="+mn-ea"/>
                  <a:sym typeface="+mn-lt"/>
                </a:rPr>
                <a:t>の</a:t>
              </a:r>
              <a:r>
                <a:rPr lang="zh-CN" altLang="en-US" sz="1599" dirty="0">
                  <a:solidFill>
                    <a:schemeClr val="tx1">
                      <a:lumMod val="75000"/>
                    </a:schemeClr>
                  </a:solidFill>
                  <a:cs typeface="+mn-ea"/>
                  <a:sym typeface="+mn-lt"/>
                </a:rPr>
                <a:t>時期</a:t>
              </a:r>
              <a:r>
                <a:rPr lang="ja-JP" altLang="en-US" sz="1599">
                  <a:solidFill>
                    <a:schemeClr val="tx1">
                      <a:lumMod val="75000"/>
                    </a:schemeClr>
                  </a:solidFill>
                  <a:cs typeface="+mn-ea"/>
                  <a:sym typeface="+mn-lt"/>
                </a:rPr>
                <a:t>の</a:t>
              </a:r>
              <a:r>
                <a:rPr lang="zh-CN" altLang="en-US" sz="1599" dirty="0">
                  <a:solidFill>
                    <a:schemeClr val="tx1">
                      <a:lumMod val="75000"/>
                    </a:schemeClr>
                  </a:solidFill>
                  <a:cs typeface="+mn-ea"/>
                  <a:sym typeface="+mn-lt"/>
                </a:rPr>
                <a:t>情報</a:t>
              </a:r>
              <a:r>
                <a:rPr lang="ja-JP" altLang="en-US" sz="1599">
                  <a:solidFill>
                    <a:schemeClr val="tx1">
                      <a:lumMod val="75000"/>
                    </a:schemeClr>
                  </a:solidFill>
                  <a:cs typeface="+mn-ea"/>
                  <a:sym typeface="+mn-lt"/>
                </a:rPr>
                <a:t>セキュリティの</a:t>
              </a:r>
              <a:r>
                <a:rPr lang="zh-CN" altLang="en-US" sz="1599" dirty="0">
                  <a:solidFill>
                    <a:schemeClr val="tx1">
                      <a:lumMod val="75000"/>
                    </a:schemeClr>
                  </a:solidFill>
                  <a:cs typeface="+mn-ea"/>
                  <a:sym typeface="+mn-lt"/>
                </a:rPr>
                <a:t>方向</a:t>
              </a:r>
              <a:r>
                <a:rPr lang="ja-JP" altLang="en-US" sz="1599">
                  <a:solidFill>
                    <a:schemeClr val="tx1">
                      <a:lumMod val="75000"/>
                    </a:schemeClr>
                  </a:solidFill>
                  <a:cs typeface="+mn-ea"/>
                  <a:sym typeface="+mn-lt"/>
                </a:rPr>
                <a:t>とホットスポットになります。</a:t>
              </a:r>
              <a:endParaRPr lang="en-US" altLang="zh-CN" sz="1599" dirty="0">
                <a:solidFill>
                  <a:schemeClr val="tx1">
                    <a:lumMod val="75000"/>
                  </a:schemeClr>
                </a:solidFill>
                <a:cs typeface="+mn-ea"/>
                <a:sym typeface="+mn-lt"/>
              </a:endParaRPr>
            </a:p>
          </p:txBody>
        </p:sp>
        <p:sp>
          <p:nvSpPr>
            <p:cNvPr id="19" name="îṥļîḑé-文本框 21">
              <a:extLst>
                <a:ext uri="{FF2B5EF4-FFF2-40B4-BE49-F238E27FC236}">
                  <a16:creationId xmlns:a16="http://schemas.microsoft.com/office/drawing/2014/main" id="{86461C2D-4F8F-D242-85A7-8B044CBE8CD0}"/>
                </a:ext>
              </a:extLst>
            </p:cNvPr>
            <p:cNvSpPr txBox="1"/>
            <p:nvPr/>
          </p:nvSpPr>
          <p:spPr>
            <a:xfrm>
              <a:off x="5163643" y="3840206"/>
              <a:ext cx="1512168" cy="584775"/>
            </a:xfrm>
            <a:prstGeom prst="rect">
              <a:avLst/>
            </a:prstGeom>
            <a:noFill/>
          </p:spPr>
          <p:txBody>
            <a:bodyPr wrap="none" anchor="ctr">
              <a:normAutofit/>
            </a:bodyPr>
            <a:lstStyle/>
            <a:p>
              <a:pPr algn="ctr"/>
              <a:endParaRPr lang="zh-CN" altLang="en-US" sz="1599" b="1" dirty="0">
                <a:solidFill>
                  <a:schemeClr val="tx1">
                    <a:lumMod val="75000"/>
                  </a:schemeClr>
                </a:solidFill>
                <a:cs typeface="+mn-ea"/>
                <a:sym typeface="+mn-lt"/>
              </a:endParaRPr>
            </a:p>
          </p:txBody>
        </p:sp>
      </p:grpSp>
      <p:pic>
        <p:nvPicPr>
          <p:cNvPr id="23" name="图片 22">
            <a:extLst>
              <a:ext uri="{FF2B5EF4-FFF2-40B4-BE49-F238E27FC236}">
                <a16:creationId xmlns:a16="http://schemas.microsoft.com/office/drawing/2014/main" id="{53390A17-B7FA-854F-9B47-11D266FBF8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1119"/>
            <a:ext cx="1018128" cy="1019637"/>
          </a:xfrm>
          <a:prstGeom prst="rect">
            <a:avLst/>
          </a:prstGeom>
        </p:spPr>
      </p:pic>
    </p:spTree>
    <p:extLst>
      <p:ext uri="{BB962C8B-B14F-4D97-AF65-F5344CB8AC3E}">
        <p14:creationId xmlns:p14="http://schemas.microsoft.com/office/powerpoint/2010/main" val="1570957873"/>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3" presetClass="entr" presetSubtype="32"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plus(out)">
                                      <p:cBhvr>
                                        <p:cTn id="7"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13ACA1B9-DE39-1D44-8737-9AE4C354E163}"/>
              </a:ext>
            </a:extLst>
          </p:cNvPr>
          <p:cNvSpPr>
            <a:spLocks noGrp="1"/>
          </p:cNvSpPr>
          <p:nvPr>
            <p:ph type="sldNum" sz="quarter" idx="12"/>
          </p:nvPr>
        </p:nvSpPr>
        <p:spPr/>
        <p:txBody>
          <a:bodyPr/>
          <a:lstStyle/>
          <a:p>
            <a:fld id="{23DA680B-B80A-2545-AB30-B9870FE9052E}" type="slidenum">
              <a:rPr kumimoji="1" lang="zh-CN" altLang="en-US" smtClean="0"/>
              <a:t>22</a:t>
            </a:fld>
            <a:endParaRPr kumimoji="1" lang="zh-CN" altLang="en-US"/>
          </a:p>
        </p:txBody>
      </p:sp>
      <p:grpSp>
        <p:nvGrpSpPr>
          <p:cNvPr id="4" name="组合 3">
            <a:extLst>
              <a:ext uri="{FF2B5EF4-FFF2-40B4-BE49-F238E27FC236}">
                <a16:creationId xmlns:a16="http://schemas.microsoft.com/office/drawing/2014/main" id="{807667AB-3FA6-8E45-8514-6D64466C88D8}"/>
              </a:ext>
            </a:extLst>
          </p:cNvPr>
          <p:cNvGrpSpPr/>
          <p:nvPr/>
        </p:nvGrpSpPr>
        <p:grpSpPr>
          <a:xfrm>
            <a:off x="2707026" y="2320834"/>
            <a:ext cx="2693003" cy="2547828"/>
            <a:chOff x="2707026" y="2320834"/>
            <a:chExt cx="2693003" cy="2547828"/>
          </a:xfrm>
        </p:grpSpPr>
        <p:sp>
          <p:nvSpPr>
            <p:cNvPr id="5" name="任意多边形 32">
              <a:extLst>
                <a:ext uri="{FF2B5EF4-FFF2-40B4-BE49-F238E27FC236}">
                  <a16:creationId xmlns:a16="http://schemas.microsoft.com/office/drawing/2014/main" id="{169428F0-49CD-2747-8CF0-C77ACB8CA8D7}"/>
                </a:ext>
              </a:extLst>
            </p:cNvPr>
            <p:cNvSpPr/>
            <p:nvPr/>
          </p:nvSpPr>
          <p:spPr>
            <a:xfrm>
              <a:off x="3245679" y="2336345"/>
              <a:ext cx="1454150" cy="666750"/>
            </a:xfrm>
            <a:custGeom>
              <a:avLst/>
              <a:gdLst>
                <a:gd name="connsiteX0" fmla="*/ 0 w 845820"/>
                <a:gd name="connsiteY0" fmla="*/ 0 h 388620"/>
                <a:gd name="connsiteX1" fmla="*/ 845820 w 845820"/>
                <a:gd name="connsiteY1" fmla="*/ 0 h 388620"/>
                <a:gd name="connsiteX2" fmla="*/ 0 w 845820"/>
                <a:gd name="connsiteY2" fmla="*/ 388620 h 388620"/>
              </a:gdLst>
              <a:ahLst/>
              <a:cxnLst>
                <a:cxn ang="0">
                  <a:pos x="connsiteX0" y="connsiteY0"/>
                </a:cxn>
                <a:cxn ang="0">
                  <a:pos x="connsiteX1" y="connsiteY1"/>
                </a:cxn>
                <a:cxn ang="0">
                  <a:pos x="connsiteX2" y="connsiteY2"/>
                </a:cxn>
              </a:cxnLst>
              <a:rect l="l" t="t" r="r" b="b"/>
              <a:pathLst>
                <a:path w="845820" h="388620">
                  <a:moveTo>
                    <a:pt x="0" y="0"/>
                  </a:moveTo>
                  <a:lnTo>
                    <a:pt x="845820" y="0"/>
                  </a:lnTo>
                  <a:lnTo>
                    <a:pt x="0" y="388620"/>
                  </a:lnTo>
                  <a:close/>
                </a:path>
              </a:pathLst>
            </a:custGeom>
            <a:solidFill>
              <a:srgbClr val="071F6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FFFFF"/>
                </a:solidFill>
                <a:effectLst/>
                <a:uLnTx/>
                <a:uFillTx/>
                <a:latin typeface="Arial"/>
                <a:ea typeface="微软雅黑"/>
                <a:cs typeface="+mn-cs"/>
              </a:endParaRPr>
            </a:p>
          </p:txBody>
        </p:sp>
        <p:sp>
          <p:nvSpPr>
            <p:cNvPr id="6" name="任意多边形 33">
              <a:extLst>
                <a:ext uri="{FF2B5EF4-FFF2-40B4-BE49-F238E27FC236}">
                  <a16:creationId xmlns:a16="http://schemas.microsoft.com/office/drawing/2014/main" id="{DD35CA45-3676-FB46-8B11-4177B2DC0C38}"/>
                </a:ext>
              </a:extLst>
            </p:cNvPr>
            <p:cNvSpPr/>
            <p:nvPr/>
          </p:nvSpPr>
          <p:spPr>
            <a:xfrm rot="3600000">
              <a:off x="4059273" y="2795927"/>
              <a:ext cx="1454150" cy="668337"/>
            </a:xfrm>
            <a:custGeom>
              <a:avLst/>
              <a:gdLst>
                <a:gd name="connsiteX0" fmla="*/ 0 w 845820"/>
                <a:gd name="connsiteY0" fmla="*/ 0 h 388620"/>
                <a:gd name="connsiteX1" fmla="*/ 845820 w 845820"/>
                <a:gd name="connsiteY1" fmla="*/ 0 h 388620"/>
                <a:gd name="connsiteX2" fmla="*/ 0 w 845820"/>
                <a:gd name="connsiteY2" fmla="*/ 388620 h 388620"/>
              </a:gdLst>
              <a:ahLst/>
              <a:cxnLst>
                <a:cxn ang="0">
                  <a:pos x="connsiteX0" y="connsiteY0"/>
                </a:cxn>
                <a:cxn ang="0">
                  <a:pos x="connsiteX1" y="connsiteY1"/>
                </a:cxn>
                <a:cxn ang="0">
                  <a:pos x="connsiteX2" y="connsiteY2"/>
                </a:cxn>
              </a:cxnLst>
              <a:rect l="l" t="t" r="r" b="b"/>
              <a:pathLst>
                <a:path w="845820" h="388620">
                  <a:moveTo>
                    <a:pt x="0" y="0"/>
                  </a:moveTo>
                  <a:lnTo>
                    <a:pt x="845820" y="0"/>
                  </a:lnTo>
                  <a:lnTo>
                    <a:pt x="0" y="388620"/>
                  </a:lnTo>
                  <a:close/>
                </a:path>
              </a:pathLst>
            </a:custGeom>
            <a:solidFill>
              <a:srgbClr val="071F6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FFFFF"/>
                </a:solidFill>
                <a:effectLst/>
                <a:uLnTx/>
                <a:uFillTx/>
                <a:latin typeface="Arial"/>
                <a:ea typeface="微软雅黑"/>
                <a:cs typeface="+mn-cs"/>
              </a:endParaRPr>
            </a:p>
          </p:txBody>
        </p:sp>
        <p:sp>
          <p:nvSpPr>
            <p:cNvPr id="7" name="任意多边形 37">
              <a:extLst>
                <a:ext uri="{FF2B5EF4-FFF2-40B4-BE49-F238E27FC236}">
                  <a16:creationId xmlns:a16="http://schemas.microsoft.com/office/drawing/2014/main" id="{AEE0E108-9819-1240-B346-0C02BD437FBD}"/>
                </a:ext>
              </a:extLst>
            </p:cNvPr>
            <p:cNvSpPr/>
            <p:nvPr/>
          </p:nvSpPr>
          <p:spPr>
            <a:xfrm rot="18000000">
              <a:off x="2443198" y="2795927"/>
              <a:ext cx="1454150" cy="668337"/>
            </a:xfrm>
            <a:custGeom>
              <a:avLst/>
              <a:gdLst>
                <a:gd name="connsiteX0" fmla="*/ 0 w 845820"/>
                <a:gd name="connsiteY0" fmla="*/ 0 h 388620"/>
                <a:gd name="connsiteX1" fmla="*/ 845820 w 845820"/>
                <a:gd name="connsiteY1" fmla="*/ 0 h 388620"/>
                <a:gd name="connsiteX2" fmla="*/ 0 w 845820"/>
                <a:gd name="connsiteY2" fmla="*/ 388620 h 388620"/>
              </a:gdLst>
              <a:ahLst/>
              <a:cxnLst>
                <a:cxn ang="0">
                  <a:pos x="connsiteX0" y="connsiteY0"/>
                </a:cxn>
                <a:cxn ang="0">
                  <a:pos x="connsiteX1" y="connsiteY1"/>
                </a:cxn>
                <a:cxn ang="0">
                  <a:pos x="connsiteX2" y="connsiteY2"/>
                </a:cxn>
              </a:cxnLst>
              <a:rect l="l" t="t" r="r" b="b"/>
              <a:pathLst>
                <a:path w="845820" h="388620">
                  <a:moveTo>
                    <a:pt x="0" y="0"/>
                  </a:moveTo>
                  <a:lnTo>
                    <a:pt x="845820" y="0"/>
                  </a:lnTo>
                  <a:lnTo>
                    <a:pt x="0" y="388620"/>
                  </a:lnTo>
                  <a:close/>
                </a:path>
              </a:pathLst>
            </a:custGeom>
            <a:solidFill>
              <a:srgbClr val="071F6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FFFFF"/>
                </a:solidFill>
                <a:effectLst/>
                <a:uLnTx/>
                <a:uFillTx/>
                <a:latin typeface="Arial"/>
                <a:ea typeface="微软雅黑"/>
                <a:cs typeface="+mn-cs"/>
              </a:endParaRPr>
            </a:p>
          </p:txBody>
        </p:sp>
        <p:sp>
          <p:nvSpPr>
            <p:cNvPr id="8" name="任意多边形 44">
              <a:extLst>
                <a:ext uri="{FF2B5EF4-FFF2-40B4-BE49-F238E27FC236}">
                  <a16:creationId xmlns:a16="http://schemas.microsoft.com/office/drawing/2014/main" id="{E8F410DB-4E5E-A944-8DC6-76CD4F18CED6}"/>
                </a:ext>
              </a:extLst>
            </p:cNvPr>
            <p:cNvSpPr/>
            <p:nvPr/>
          </p:nvSpPr>
          <p:spPr>
            <a:xfrm rot="17928622">
              <a:off x="4065623" y="3732552"/>
              <a:ext cx="1468437" cy="666750"/>
            </a:xfrm>
            <a:custGeom>
              <a:avLst/>
              <a:gdLst>
                <a:gd name="connsiteX0" fmla="*/ 1467599 w 1467599"/>
                <a:gd name="connsiteY0" fmla="*/ 0 h 667930"/>
                <a:gd name="connsiteX1" fmla="*/ 1453729 w 1467599"/>
                <a:gd name="connsiteY1" fmla="*/ 667930 h 667930"/>
                <a:gd name="connsiteX2" fmla="*/ 0 w 1467599"/>
                <a:gd name="connsiteY2" fmla="*/ 637742 h 667930"/>
              </a:gdLst>
              <a:ahLst/>
              <a:cxnLst>
                <a:cxn ang="0">
                  <a:pos x="connsiteX0" y="connsiteY0"/>
                </a:cxn>
                <a:cxn ang="0">
                  <a:pos x="connsiteX1" y="connsiteY1"/>
                </a:cxn>
                <a:cxn ang="0">
                  <a:pos x="connsiteX2" y="connsiteY2"/>
                </a:cxn>
              </a:cxnLst>
              <a:rect l="l" t="t" r="r" b="b"/>
              <a:pathLst>
                <a:path w="1467599" h="667930">
                  <a:moveTo>
                    <a:pt x="1467599" y="0"/>
                  </a:moveTo>
                  <a:lnTo>
                    <a:pt x="1453729" y="667930"/>
                  </a:lnTo>
                  <a:lnTo>
                    <a:pt x="0" y="637742"/>
                  </a:lnTo>
                  <a:close/>
                </a:path>
              </a:pathLst>
            </a:custGeom>
            <a:solidFill>
              <a:srgbClr val="071F6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FFFFF"/>
                </a:solidFill>
                <a:effectLst/>
                <a:uLnTx/>
                <a:uFillTx/>
                <a:latin typeface="Arial"/>
                <a:ea typeface="微软雅黑"/>
                <a:cs typeface="+mn-cs"/>
              </a:endParaRPr>
            </a:p>
          </p:txBody>
        </p:sp>
        <p:sp>
          <p:nvSpPr>
            <p:cNvPr id="9" name="任意多边形 48">
              <a:extLst>
                <a:ext uri="{FF2B5EF4-FFF2-40B4-BE49-F238E27FC236}">
                  <a16:creationId xmlns:a16="http://schemas.microsoft.com/office/drawing/2014/main" id="{F352B0D6-4491-544E-915C-BC1489015A3A}"/>
                </a:ext>
              </a:extLst>
            </p:cNvPr>
            <p:cNvSpPr/>
            <p:nvPr/>
          </p:nvSpPr>
          <p:spPr>
            <a:xfrm>
              <a:off x="3255204" y="4184195"/>
              <a:ext cx="1454150" cy="668338"/>
            </a:xfrm>
            <a:custGeom>
              <a:avLst/>
              <a:gdLst>
                <a:gd name="connsiteX0" fmla="*/ 1454043 w 1454043"/>
                <a:gd name="connsiteY0" fmla="*/ 0 h 668074"/>
                <a:gd name="connsiteX1" fmla="*/ 1454043 w 1454043"/>
                <a:gd name="connsiteY1" fmla="*/ 668074 h 668074"/>
                <a:gd name="connsiteX2" fmla="*/ 0 w 1454043"/>
                <a:gd name="connsiteY2" fmla="*/ 668074 h 668074"/>
              </a:gdLst>
              <a:ahLst/>
              <a:cxnLst>
                <a:cxn ang="0">
                  <a:pos x="connsiteX0" y="connsiteY0"/>
                </a:cxn>
                <a:cxn ang="0">
                  <a:pos x="connsiteX1" y="connsiteY1"/>
                </a:cxn>
                <a:cxn ang="0">
                  <a:pos x="connsiteX2" y="connsiteY2"/>
                </a:cxn>
              </a:cxnLst>
              <a:rect l="l" t="t" r="r" b="b"/>
              <a:pathLst>
                <a:path w="1454043" h="668074">
                  <a:moveTo>
                    <a:pt x="1454043" y="0"/>
                  </a:moveTo>
                  <a:lnTo>
                    <a:pt x="1454043" y="668074"/>
                  </a:lnTo>
                  <a:lnTo>
                    <a:pt x="0" y="668074"/>
                  </a:lnTo>
                  <a:close/>
                </a:path>
              </a:pathLst>
            </a:custGeom>
            <a:solidFill>
              <a:srgbClr val="071F6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FFFFF"/>
                </a:solidFill>
                <a:effectLst/>
                <a:uLnTx/>
                <a:uFillTx/>
                <a:latin typeface="Arial"/>
                <a:ea typeface="微软雅黑"/>
                <a:cs typeface="+mn-cs"/>
              </a:endParaRPr>
            </a:p>
          </p:txBody>
        </p:sp>
        <p:sp>
          <p:nvSpPr>
            <p:cNvPr id="10" name="任意多边形 52">
              <a:extLst>
                <a:ext uri="{FF2B5EF4-FFF2-40B4-BE49-F238E27FC236}">
                  <a16:creationId xmlns:a16="http://schemas.microsoft.com/office/drawing/2014/main" id="{8BD3D859-8AAD-814C-8050-B59DC744D2A3}"/>
                </a:ext>
              </a:extLst>
            </p:cNvPr>
            <p:cNvSpPr/>
            <p:nvPr/>
          </p:nvSpPr>
          <p:spPr>
            <a:xfrm rot="3464586">
              <a:off x="2415416" y="3731758"/>
              <a:ext cx="1479550" cy="666750"/>
            </a:xfrm>
            <a:custGeom>
              <a:avLst/>
              <a:gdLst>
                <a:gd name="connsiteX0" fmla="*/ 0 w 1479224"/>
                <a:gd name="connsiteY0" fmla="*/ 610296 h 667556"/>
                <a:gd name="connsiteX1" fmla="*/ 1479224 w 1479224"/>
                <a:gd name="connsiteY1" fmla="*/ 0 h 667556"/>
                <a:gd name="connsiteX2" fmla="*/ 1452915 w 1479224"/>
                <a:gd name="connsiteY2" fmla="*/ 667556 h 667556"/>
              </a:gdLst>
              <a:ahLst/>
              <a:cxnLst>
                <a:cxn ang="0">
                  <a:pos x="connsiteX0" y="connsiteY0"/>
                </a:cxn>
                <a:cxn ang="0">
                  <a:pos x="connsiteX1" y="connsiteY1"/>
                </a:cxn>
                <a:cxn ang="0">
                  <a:pos x="connsiteX2" y="connsiteY2"/>
                </a:cxn>
              </a:cxnLst>
              <a:rect l="l" t="t" r="r" b="b"/>
              <a:pathLst>
                <a:path w="1479224" h="667556">
                  <a:moveTo>
                    <a:pt x="0" y="610296"/>
                  </a:moveTo>
                  <a:lnTo>
                    <a:pt x="1479224" y="0"/>
                  </a:lnTo>
                  <a:lnTo>
                    <a:pt x="1452915" y="667556"/>
                  </a:lnTo>
                  <a:close/>
                </a:path>
              </a:pathLst>
            </a:custGeom>
            <a:solidFill>
              <a:srgbClr val="071F6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FFFFF"/>
                </a:solidFill>
                <a:effectLst/>
                <a:uLnTx/>
                <a:uFillTx/>
                <a:latin typeface="Arial"/>
                <a:ea typeface="微软雅黑"/>
                <a:cs typeface="+mn-cs"/>
              </a:endParaRPr>
            </a:p>
          </p:txBody>
        </p:sp>
        <p:sp>
          <p:nvSpPr>
            <p:cNvPr id="11" name="文本框 53">
              <a:extLst>
                <a:ext uri="{FF2B5EF4-FFF2-40B4-BE49-F238E27FC236}">
                  <a16:creationId xmlns:a16="http://schemas.microsoft.com/office/drawing/2014/main" id="{48A2A292-8AD2-2F40-8C36-80D843FC573A}"/>
                </a:ext>
              </a:extLst>
            </p:cNvPr>
            <p:cNvSpPr txBox="1">
              <a:spLocks noChangeArrowheads="1"/>
            </p:cNvSpPr>
            <p:nvPr/>
          </p:nvSpPr>
          <p:spPr bwMode="auto">
            <a:xfrm>
              <a:off x="3242807" y="2320834"/>
              <a:ext cx="438296" cy="372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9pPr>
            </a:lstStyle>
            <a:p>
              <a:pPr marL="0" marR="0" lvl="0" indent="0" algn="ctr" defTabSz="457200" rtl="0" eaLnBrk="1" fontAlgn="auto" latinLnBrk="0" hangingPunct="1">
                <a:lnSpc>
                  <a:spcPct val="100000"/>
                </a:lnSpc>
                <a:spcBef>
                  <a:spcPct val="0"/>
                </a:spcBef>
                <a:spcAft>
                  <a:spcPts val="0"/>
                </a:spcAft>
                <a:buClrTx/>
                <a:buSzTx/>
                <a:buFontTx/>
                <a:buNone/>
                <a:tabLst/>
                <a:defRPr/>
              </a:pPr>
              <a:r>
                <a:rPr kumimoji="0" lang="en-US" altLang="zh-CN" sz="1800" b="1" i="0" u="none" strike="noStrike" kern="1200" cap="none" spc="0" normalizeH="0" baseline="0" noProof="0" dirty="0">
                  <a:ln>
                    <a:noFill/>
                  </a:ln>
                  <a:solidFill>
                    <a:srgbClr val="FFFFFF"/>
                  </a:solidFill>
                  <a:effectLst/>
                  <a:uLnTx/>
                  <a:uFillTx/>
                  <a:latin typeface="Arial Black"/>
                  <a:ea typeface="Verdana" panose="020B0604030504040204" pitchFamily="34" charset="0"/>
                  <a:cs typeface="Arial" panose="020B0604020202020204" pitchFamily="34" charset="0"/>
                </a:rPr>
                <a:t>01</a:t>
              </a:r>
              <a:endParaRPr kumimoji="0" lang="zh-CN" altLang="en-US" sz="1800" b="1" i="0" u="none" strike="noStrike" kern="1200" cap="none" spc="0" normalizeH="0" baseline="0" noProof="0" dirty="0">
                <a:ln>
                  <a:noFill/>
                </a:ln>
                <a:solidFill>
                  <a:srgbClr val="FFFFFF"/>
                </a:solidFill>
                <a:effectLst/>
                <a:uLnTx/>
                <a:uFillTx/>
                <a:latin typeface="Arial Black"/>
                <a:ea typeface="Verdana" panose="020B0604030504040204" pitchFamily="34" charset="0"/>
                <a:cs typeface="Arial" panose="020B0604020202020204" pitchFamily="34" charset="0"/>
              </a:endParaRPr>
            </a:p>
          </p:txBody>
        </p:sp>
        <p:sp>
          <p:nvSpPr>
            <p:cNvPr id="12" name="文本框 54">
              <a:extLst>
                <a:ext uri="{FF2B5EF4-FFF2-40B4-BE49-F238E27FC236}">
                  <a16:creationId xmlns:a16="http://schemas.microsoft.com/office/drawing/2014/main" id="{2A897827-84E4-FB42-84F6-A8FCAA68B194}"/>
                </a:ext>
              </a:extLst>
            </p:cNvPr>
            <p:cNvSpPr txBox="1">
              <a:spLocks noChangeArrowheads="1"/>
            </p:cNvSpPr>
            <p:nvPr/>
          </p:nvSpPr>
          <p:spPr bwMode="auto">
            <a:xfrm rot="-1902825">
              <a:off x="4404823" y="2408316"/>
              <a:ext cx="438297" cy="372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9pPr>
            </a:lstStyle>
            <a:p>
              <a:pPr marL="0" marR="0" lvl="0" indent="0" algn="ctr" defTabSz="457200" rtl="0" eaLnBrk="1" fontAlgn="auto" latinLnBrk="0" hangingPunct="1">
                <a:lnSpc>
                  <a:spcPct val="100000"/>
                </a:lnSpc>
                <a:spcBef>
                  <a:spcPct val="0"/>
                </a:spcBef>
                <a:spcAft>
                  <a:spcPts val="0"/>
                </a:spcAft>
                <a:buClrTx/>
                <a:buSzTx/>
                <a:buFontTx/>
                <a:buNone/>
                <a:tabLst/>
                <a:defRPr/>
              </a:pPr>
              <a:r>
                <a:rPr kumimoji="0" lang="en-US" altLang="zh-CN" sz="1800" b="1" i="0" u="none" strike="noStrike" kern="1200" cap="none" spc="0" normalizeH="0" baseline="0" noProof="0">
                  <a:ln>
                    <a:noFill/>
                  </a:ln>
                  <a:solidFill>
                    <a:srgbClr val="FFFFFF"/>
                  </a:solidFill>
                  <a:effectLst/>
                  <a:uLnTx/>
                  <a:uFillTx/>
                  <a:latin typeface="Arial Black"/>
                  <a:ea typeface="Verdana" panose="020B0604030504040204" pitchFamily="34" charset="0"/>
                  <a:cs typeface="Arial" panose="020B0604020202020204" pitchFamily="34" charset="0"/>
                </a:rPr>
                <a:t>02</a:t>
              </a:r>
              <a:endParaRPr kumimoji="0" lang="zh-CN" altLang="en-US" sz="1800" b="1" i="0" u="none" strike="noStrike" kern="1200" cap="none" spc="0" normalizeH="0" baseline="0" noProof="0">
                <a:ln>
                  <a:noFill/>
                </a:ln>
                <a:solidFill>
                  <a:srgbClr val="FFFFFF"/>
                </a:solidFill>
                <a:effectLst/>
                <a:uLnTx/>
                <a:uFillTx/>
                <a:latin typeface="Arial Black"/>
                <a:ea typeface="Verdana" panose="020B0604030504040204" pitchFamily="34" charset="0"/>
                <a:cs typeface="Arial" panose="020B0604020202020204" pitchFamily="34" charset="0"/>
              </a:endParaRPr>
            </a:p>
          </p:txBody>
        </p:sp>
        <p:sp>
          <p:nvSpPr>
            <p:cNvPr id="13" name="文本框 55">
              <a:extLst>
                <a:ext uri="{FF2B5EF4-FFF2-40B4-BE49-F238E27FC236}">
                  <a16:creationId xmlns:a16="http://schemas.microsoft.com/office/drawing/2014/main" id="{9EB538F4-6766-6345-B063-5FF0CCE55324}"/>
                </a:ext>
              </a:extLst>
            </p:cNvPr>
            <p:cNvSpPr txBox="1">
              <a:spLocks noChangeArrowheads="1"/>
            </p:cNvSpPr>
            <p:nvPr/>
          </p:nvSpPr>
          <p:spPr bwMode="auto">
            <a:xfrm rot="1834046">
              <a:off x="4961733" y="3469233"/>
              <a:ext cx="438296" cy="372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9pPr>
            </a:lstStyle>
            <a:p>
              <a:pPr marL="0" marR="0" lvl="0" indent="0" algn="ctr" defTabSz="457200" rtl="0" eaLnBrk="1" fontAlgn="auto" latinLnBrk="0" hangingPunct="1">
                <a:lnSpc>
                  <a:spcPct val="100000"/>
                </a:lnSpc>
                <a:spcBef>
                  <a:spcPct val="0"/>
                </a:spcBef>
                <a:spcAft>
                  <a:spcPts val="0"/>
                </a:spcAft>
                <a:buClrTx/>
                <a:buSzTx/>
                <a:buFontTx/>
                <a:buNone/>
                <a:tabLst/>
                <a:defRPr/>
              </a:pPr>
              <a:r>
                <a:rPr kumimoji="0" lang="en-US" altLang="zh-CN" sz="1800" b="1" i="0" u="none" strike="noStrike" kern="1200" cap="none" spc="0" normalizeH="0" baseline="0" noProof="0">
                  <a:ln>
                    <a:noFill/>
                  </a:ln>
                  <a:solidFill>
                    <a:srgbClr val="FFFFFF"/>
                  </a:solidFill>
                  <a:effectLst/>
                  <a:uLnTx/>
                  <a:uFillTx/>
                  <a:latin typeface="Arial Black"/>
                  <a:ea typeface="Verdana" panose="020B0604030504040204" pitchFamily="34" charset="0"/>
                  <a:cs typeface="Arial" panose="020B0604020202020204" pitchFamily="34" charset="0"/>
                </a:rPr>
                <a:t>03</a:t>
              </a:r>
              <a:endParaRPr kumimoji="0" lang="zh-CN" altLang="en-US" sz="1800" b="1" i="0" u="none" strike="noStrike" kern="1200" cap="none" spc="0" normalizeH="0" baseline="0" noProof="0">
                <a:ln>
                  <a:noFill/>
                </a:ln>
                <a:solidFill>
                  <a:srgbClr val="FFFFFF"/>
                </a:solidFill>
                <a:effectLst/>
                <a:uLnTx/>
                <a:uFillTx/>
                <a:latin typeface="Arial Black"/>
                <a:ea typeface="Verdana" panose="020B0604030504040204" pitchFamily="34" charset="0"/>
                <a:cs typeface="Arial" panose="020B0604020202020204" pitchFamily="34" charset="0"/>
              </a:endParaRPr>
            </a:p>
          </p:txBody>
        </p:sp>
        <p:sp>
          <p:nvSpPr>
            <p:cNvPr id="14" name="文本框 56">
              <a:extLst>
                <a:ext uri="{FF2B5EF4-FFF2-40B4-BE49-F238E27FC236}">
                  <a16:creationId xmlns:a16="http://schemas.microsoft.com/office/drawing/2014/main" id="{6225CD56-EED2-2641-8ADA-3A097EEA7987}"/>
                </a:ext>
              </a:extLst>
            </p:cNvPr>
            <p:cNvSpPr txBox="1">
              <a:spLocks noChangeArrowheads="1"/>
            </p:cNvSpPr>
            <p:nvPr/>
          </p:nvSpPr>
          <p:spPr bwMode="auto">
            <a:xfrm>
              <a:off x="4312452" y="4496250"/>
              <a:ext cx="438296" cy="372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9pPr>
            </a:lstStyle>
            <a:p>
              <a:pPr marL="0" marR="0" lvl="0" indent="0" algn="ctr" defTabSz="457200" rtl="0" eaLnBrk="1" fontAlgn="auto" latinLnBrk="0" hangingPunct="1">
                <a:lnSpc>
                  <a:spcPct val="100000"/>
                </a:lnSpc>
                <a:spcBef>
                  <a:spcPct val="0"/>
                </a:spcBef>
                <a:spcAft>
                  <a:spcPts val="0"/>
                </a:spcAft>
                <a:buClrTx/>
                <a:buSzTx/>
                <a:buFontTx/>
                <a:buNone/>
                <a:tabLst/>
                <a:defRPr/>
              </a:pPr>
              <a:r>
                <a:rPr kumimoji="0" lang="en-US" altLang="zh-CN" sz="1800" b="1" i="0" u="none" strike="noStrike" kern="1200" cap="none" spc="0" normalizeH="0" baseline="0" noProof="0" dirty="0">
                  <a:ln>
                    <a:noFill/>
                  </a:ln>
                  <a:solidFill>
                    <a:srgbClr val="FFFFFF"/>
                  </a:solidFill>
                  <a:effectLst/>
                  <a:uLnTx/>
                  <a:uFillTx/>
                  <a:latin typeface="Arial Black"/>
                  <a:ea typeface="Verdana" panose="020B0604030504040204" pitchFamily="34" charset="0"/>
                  <a:cs typeface="Arial" panose="020B0604020202020204" pitchFamily="34" charset="0"/>
                </a:rPr>
                <a:t>04</a:t>
              </a:r>
              <a:endParaRPr kumimoji="0" lang="zh-CN" altLang="en-US" sz="1800" b="1" i="0" u="none" strike="noStrike" kern="1200" cap="none" spc="0" normalizeH="0" baseline="0" noProof="0" dirty="0">
                <a:ln>
                  <a:noFill/>
                </a:ln>
                <a:solidFill>
                  <a:srgbClr val="FFFFFF"/>
                </a:solidFill>
                <a:effectLst/>
                <a:uLnTx/>
                <a:uFillTx/>
                <a:latin typeface="Arial Black"/>
                <a:ea typeface="Verdana" panose="020B0604030504040204" pitchFamily="34" charset="0"/>
                <a:cs typeface="Arial" panose="020B0604020202020204" pitchFamily="34" charset="0"/>
              </a:endParaRPr>
            </a:p>
          </p:txBody>
        </p:sp>
        <p:sp>
          <p:nvSpPr>
            <p:cNvPr id="15" name="文本框 57">
              <a:extLst>
                <a:ext uri="{FF2B5EF4-FFF2-40B4-BE49-F238E27FC236}">
                  <a16:creationId xmlns:a16="http://schemas.microsoft.com/office/drawing/2014/main" id="{0E996A2F-259C-8741-8C99-0A837EB439E5}"/>
                </a:ext>
              </a:extLst>
            </p:cNvPr>
            <p:cNvSpPr txBox="1">
              <a:spLocks noChangeArrowheads="1"/>
            </p:cNvSpPr>
            <p:nvPr/>
          </p:nvSpPr>
          <p:spPr bwMode="auto">
            <a:xfrm rot="-1875197">
              <a:off x="3298568" y="4364700"/>
              <a:ext cx="438296" cy="372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9pPr>
            </a:lstStyle>
            <a:p>
              <a:pPr marL="0" marR="0" lvl="0" indent="0" algn="ctr" defTabSz="457200" rtl="0" eaLnBrk="1" fontAlgn="auto" latinLnBrk="0" hangingPunct="1">
                <a:lnSpc>
                  <a:spcPct val="100000"/>
                </a:lnSpc>
                <a:spcBef>
                  <a:spcPct val="0"/>
                </a:spcBef>
                <a:spcAft>
                  <a:spcPts val="0"/>
                </a:spcAft>
                <a:buClrTx/>
                <a:buSzTx/>
                <a:buFontTx/>
                <a:buNone/>
                <a:tabLst/>
                <a:defRPr/>
              </a:pPr>
              <a:r>
                <a:rPr kumimoji="0" lang="en-US" altLang="zh-CN" sz="1800" b="1" i="0" u="none" strike="noStrike" kern="1200" cap="none" spc="0" normalizeH="0" baseline="0" noProof="0">
                  <a:ln>
                    <a:noFill/>
                  </a:ln>
                  <a:solidFill>
                    <a:srgbClr val="FFFFFF"/>
                  </a:solidFill>
                  <a:effectLst/>
                  <a:uLnTx/>
                  <a:uFillTx/>
                  <a:latin typeface="Arial Black"/>
                  <a:ea typeface="Verdana" panose="020B0604030504040204" pitchFamily="34" charset="0"/>
                  <a:cs typeface="Arial" panose="020B0604020202020204" pitchFamily="34" charset="0"/>
                </a:rPr>
                <a:t>05</a:t>
              </a:r>
              <a:endParaRPr kumimoji="0" lang="zh-CN" altLang="en-US" sz="1800" b="1" i="0" u="none" strike="noStrike" kern="1200" cap="none" spc="0" normalizeH="0" baseline="0" noProof="0">
                <a:ln>
                  <a:noFill/>
                </a:ln>
                <a:solidFill>
                  <a:srgbClr val="FFFFFF"/>
                </a:solidFill>
                <a:effectLst/>
                <a:uLnTx/>
                <a:uFillTx/>
                <a:latin typeface="Arial Black"/>
                <a:ea typeface="Verdana" panose="020B0604030504040204" pitchFamily="34" charset="0"/>
                <a:cs typeface="Arial" panose="020B0604020202020204" pitchFamily="34" charset="0"/>
              </a:endParaRPr>
            </a:p>
          </p:txBody>
        </p:sp>
        <p:sp>
          <p:nvSpPr>
            <p:cNvPr id="16" name="文本框 58">
              <a:extLst>
                <a:ext uri="{FF2B5EF4-FFF2-40B4-BE49-F238E27FC236}">
                  <a16:creationId xmlns:a16="http://schemas.microsoft.com/office/drawing/2014/main" id="{4B409B10-FC79-1345-B623-4128C59F7125}"/>
                </a:ext>
              </a:extLst>
            </p:cNvPr>
            <p:cNvSpPr txBox="1">
              <a:spLocks noChangeArrowheads="1"/>
            </p:cNvSpPr>
            <p:nvPr/>
          </p:nvSpPr>
          <p:spPr bwMode="auto">
            <a:xfrm rot="1643363">
              <a:off x="2707026" y="3484903"/>
              <a:ext cx="438296" cy="372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9pPr>
            </a:lstStyle>
            <a:p>
              <a:pPr marL="0" marR="0" lvl="0" indent="0" algn="ctr" defTabSz="457200" rtl="0" eaLnBrk="1" fontAlgn="auto" latinLnBrk="0" hangingPunct="1">
                <a:lnSpc>
                  <a:spcPct val="100000"/>
                </a:lnSpc>
                <a:spcBef>
                  <a:spcPct val="0"/>
                </a:spcBef>
                <a:spcAft>
                  <a:spcPts val="0"/>
                </a:spcAft>
                <a:buClrTx/>
                <a:buSzTx/>
                <a:buFontTx/>
                <a:buNone/>
                <a:tabLst/>
                <a:defRPr/>
              </a:pPr>
              <a:r>
                <a:rPr kumimoji="0" lang="en-US" altLang="zh-CN" sz="1800" b="1" i="0" u="none" strike="noStrike" kern="1200" cap="none" spc="0" normalizeH="0" baseline="0" noProof="0" dirty="0">
                  <a:ln>
                    <a:noFill/>
                  </a:ln>
                  <a:solidFill>
                    <a:srgbClr val="FFFFFF"/>
                  </a:solidFill>
                  <a:effectLst/>
                  <a:uLnTx/>
                  <a:uFillTx/>
                  <a:latin typeface="Arial Black"/>
                  <a:ea typeface="Verdana" panose="020B0604030504040204" pitchFamily="34" charset="0"/>
                  <a:cs typeface="Arial" panose="020B0604020202020204" pitchFamily="34" charset="0"/>
                </a:rPr>
                <a:t>06</a:t>
              </a:r>
              <a:endParaRPr kumimoji="0" lang="zh-CN" altLang="en-US" sz="1800" b="1" i="0" u="none" strike="noStrike" kern="1200" cap="none" spc="0" normalizeH="0" baseline="0" noProof="0" dirty="0">
                <a:ln>
                  <a:noFill/>
                </a:ln>
                <a:solidFill>
                  <a:srgbClr val="FFFFFF"/>
                </a:solidFill>
                <a:effectLst/>
                <a:uLnTx/>
                <a:uFillTx/>
                <a:latin typeface="Arial Black"/>
                <a:ea typeface="Verdana" panose="020B0604030504040204" pitchFamily="34" charset="0"/>
                <a:cs typeface="Arial" panose="020B0604020202020204" pitchFamily="34" charset="0"/>
              </a:endParaRPr>
            </a:p>
          </p:txBody>
        </p:sp>
        <p:sp>
          <p:nvSpPr>
            <p:cNvPr id="17" name="矩形 59">
              <a:extLst>
                <a:ext uri="{FF2B5EF4-FFF2-40B4-BE49-F238E27FC236}">
                  <a16:creationId xmlns:a16="http://schemas.microsoft.com/office/drawing/2014/main" id="{1D9B9963-20B0-F940-A89B-EC40D4A33016}"/>
                </a:ext>
              </a:extLst>
            </p:cNvPr>
            <p:cNvSpPr>
              <a:spLocks noChangeArrowheads="1"/>
            </p:cNvSpPr>
            <p:nvPr/>
          </p:nvSpPr>
          <p:spPr bwMode="auto">
            <a:xfrm>
              <a:off x="3272667" y="3154210"/>
              <a:ext cx="1419225" cy="895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Arial Narrow" panose="020B0606020202030204" pitchFamily="34" charset="0"/>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Arial Narrow" panose="020B0606020202030204" pitchFamily="34" charset="0"/>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Arial Narrow" panose="020B0606020202030204" pitchFamily="34" charset="0"/>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9pPr>
            </a:lstStyle>
            <a:p>
              <a:pPr marL="0" marR="0" lvl="0" indent="0" algn="ctr" defTabSz="457200" rtl="0" eaLnBrk="1" fontAlgn="auto" latinLnBrk="0" hangingPunct="1">
                <a:lnSpc>
                  <a:spcPct val="100000"/>
                </a:lnSpc>
                <a:spcBef>
                  <a:spcPct val="20000"/>
                </a:spcBef>
                <a:spcAft>
                  <a:spcPts val="0"/>
                </a:spcAft>
                <a:buClrTx/>
                <a:buSzTx/>
                <a:buFont typeface="Arial" panose="020B0604020202020204" pitchFamily="34" charset="0"/>
                <a:buNone/>
                <a:tabLst/>
                <a:defRPr/>
              </a:pPr>
              <a:endParaRPr kumimoji="0" lang="zh-CN" altLang="en-US" sz="2000" b="1" i="0" u="none" strike="noStrike" kern="1200" cap="none" spc="0" normalizeH="0" baseline="0" noProof="0" dirty="0">
                <a:ln>
                  <a:noFill/>
                </a:ln>
                <a:solidFill>
                  <a:srgbClr val="3D3F41">
                    <a:lumMod val="50000"/>
                  </a:srgbClr>
                </a:solidFill>
                <a:effectLst/>
                <a:uLnTx/>
                <a:uFillTx/>
                <a:latin typeface="微软雅黑"/>
                <a:ea typeface="微软雅黑"/>
                <a:cs typeface="微软雅黑"/>
              </a:endParaRPr>
            </a:p>
          </p:txBody>
        </p:sp>
      </p:grpSp>
      <p:sp>
        <p:nvSpPr>
          <p:cNvPr id="18" name="矩形 17">
            <a:extLst>
              <a:ext uri="{FF2B5EF4-FFF2-40B4-BE49-F238E27FC236}">
                <a16:creationId xmlns:a16="http://schemas.microsoft.com/office/drawing/2014/main" id="{173296A9-C3B9-CD44-B668-54BFD5CBDA1B}"/>
              </a:ext>
            </a:extLst>
          </p:cNvPr>
          <p:cNvSpPr/>
          <p:nvPr/>
        </p:nvSpPr>
        <p:spPr>
          <a:xfrm>
            <a:off x="3103507" y="1709184"/>
            <a:ext cx="1893793" cy="584775"/>
          </a:xfrm>
          <a:prstGeom prst="rect">
            <a:avLst/>
          </a:prstGeom>
        </p:spPr>
        <p:txBody>
          <a:bodyPr wrap="square">
            <a:spAutoFit/>
          </a:bodyPr>
          <a:lstStyle/>
          <a:p>
            <a:pPr lvl="0" algn="ctr" defTabSz="457200">
              <a:defRPr/>
            </a:pPr>
            <a:r>
              <a:rPr lang="zh-CN" altLang="en-US" sz="1600" dirty="0">
                <a:solidFill>
                  <a:srgbClr val="454749"/>
                </a:solidFill>
                <a:latin typeface="微软雅黑"/>
                <a:cs typeface="微软雅黑"/>
              </a:rPr>
              <a:t>情報</a:t>
            </a:r>
            <a:r>
              <a:rPr lang="ja-JP" altLang="en-US" sz="1600">
                <a:solidFill>
                  <a:srgbClr val="454749"/>
                </a:solidFill>
                <a:latin typeface="微软雅黑"/>
                <a:cs typeface="微软雅黑"/>
              </a:rPr>
              <a:t>セキュリティシステムの</a:t>
            </a:r>
            <a:r>
              <a:rPr lang="zh-CN" altLang="en-US" sz="1600" dirty="0">
                <a:solidFill>
                  <a:srgbClr val="454749"/>
                </a:solidFill>
                <a:latin typeface="微软雅黑"/>
                <a:cs typeface="微软雅黑"/>
              </a:rPr>
              <a:t>構築</a:t>
            </a:r>
            <a:endParaRPr kumimoji="0" lang="en-US" altLang="zh-CN" sz="1600" b="0" i="0" u="none" strike="noStrike" kern="1200" cap="none" spc="0" normalizeH="0" baseline="0" noProof="0" dirty="0">
              <a:ln>
                <a:noFill/>
              </a:ln>
              <a:solidFill>
                <a:srgbClr val="454749"/>
              </a:solidFill>
              <a:effectLst/>
              <a:uLnTx/>
              <a:uFillTx/>
              <a:latin typeface="微软雅黑"/>
              <a:ea typeface="微软雅黑"/>
              <a:cs typeface="微软雅黑"/>
            </a:endParaRPr>
          </a:p>
        </p:txBody>
      </p:sp>
      <p:sp>
        <p:nvSpPr>
          <p:cNvPr id="19" name="矩形 18">
            <a:extLst>
              <a:ext uri="{FF2B5EF4-FFF2-40B4-BE49-F238E27FC236}">
                <a16:creationId xmlns:a16="http://schemas.microsoft.com/office/drawing/2014/main" id="{33B24D12-24CC-B041-8D9F-397D9F135412}"/>
              </a:ext>
            </a:extLst>
          </p:cNvPr>
          <p:cNvSpPr/>
          <p:nvPr/>
        </p:nvSpPr>
        <p:spPr>
          <a:xfrm>
            <a:off x="5432243" y="2474060"/>
            <a:ext cx="1623116" cy="830997"/>
          </a:xfrm>
          <a:prstGeom prst="rect">
            <a:avLst/>
          </a:prstGeom>
        </p:spPr>
        <p:txBody>
          <a:bodyPr wrap="square">
            <a:spAutoFit/>
          </a:bodyPr>
          <a:lstStyle/>
          <a:p>
            <a:pPr lvl="0" defTabSz="457200">
              <a:defRPr/>
            </a:pPr>
            <a:r>
              <a:rPr lang="ja-JP" altLang="en-US" sz="1600">
                <a:solidFill>
                  <a:srgbClr val="454749"/>
                </a:solidFill>
                <a:latin typeface="微软雅黑"/>
                <a:cs typeface="微软雅黑"/>
              </a:rPr>
              <a:t>データセキュリティ</a:t>
            </a:r>
            <a:r>
              <a:rPr lang="zh-CN" altLang="en-US" sz="1600" dirty="0">
                <a:solidFill>
                  <a:srgbClr val="454749"/>
                </a:solidFill>
                <a:latin typeface="微软雅黑"/>
                <a:cs typeface="微软雅黑"/>
              </a:rPr>
              <a:t>技術</a:t>
            </a:r>
            <a:r>
              <a:rPr lang="ja-JP" altLang="en-US" sz="1600">
                <a:solidFill>
                  <a:srgbClr val="454749"/>
                </a:solidFill>
                <a:latin typeface="微软雅黑"/>
                <a:cs typeface="微软雅黑"/>
              </a:rPr>
              <a:t>を</a:t>
            </a:r>
            <a:r>
              <a:rPr lang="zh-CN" altLang="en-US" sz="1600" dirty="0">
                <a:solidFill>
                  <a:srgbClr val="454749"/>
                </a:solidFill>
                <a:latin typeface="微软雅黑"/>
                <a:cs typeface="微软雅黑"/>
              </a:rPr>
              <a:t>研究開発</a:t>
            </a:r>
            <a:r>
              <a:rPr lang="ja-JP" altLang="en-US" sz="1600">
                <a:solidFill>
                  <a:srgbClr val="454749"/>
                </a:solidFill>
                <a:latin typeface="微软雅黑"/>
                <a:cs typeface="微软雅黑"/>
              </a:rPr>
              <a:t>する</a:t>
            </a:r>
            <a:endParaRPr kumimoji="0" lang="en-US" altLang="zh-CN" sz="1600" b="0" i="0" u="none" strike="noStrike" kern="1200" cap="none" spc="0" normalizeH="0" baseline="0" noProof="0" dirty="0">
              <a:ln>
                <a:noFill/>
              </a:ln>
              <a:solidFill>
                <a:srgbClr val="454749"/>
              </a:solidFill>
              <a:effectLst/>
              <a:uLnTx/>
              <a:uFillTx/>
              <a:latin typeface="微软雅黑"/>
              <a:ea typeface="微软雅黑"/>
              <a:cs typeface="微软雅黑"/>
            </a:endParaRPr>
          </a:p>
        </p:txBody>
      </p:sp>
      <p:sp>
        <p:nvSpPr>
          <p:cNvPr id="20" name="矩形 19">
            <a:extLst>
              <a:ext uri="{FF2B5EF4-FFF2-40B4-BE49-F238E27FC236}">
                <a16:creationId xmlns:a16="http://schemas.microsoft.com/office/drawing/2014/main" id="{F01414C6-F1E3-B04A-B138-81D93531EE20}"/>
              </a:ext>
            </a:extLst>
          </p:cNvPr>
          <p:cNvSpPr/>
          <p:nvPr/>
        </p:nvSpPr>
        <p:spPr>
          <a:xfrm>
            <a:off x="5439284" y="3987127"/>
            <a:ext cx="1788830" cy="830997"/>
          </a:xfrm>
          <a:prstGeom prst="rect">
            <a:avLst/>
          </a:prstGeom>
        </p:spPr>
        <p:txBody>
          <a:bodyPr wrap="square">
            <a:spAutoFit/>
          </a:bodyPr>
          <a:lstStyle/>
          <a:p>
            <a:pPr lvl="0" defTabSz="457200">
              <a:defRPr/>
            </a:pPr>
            <a:r>
              <a:rPr lang="zh-CN" altLang="en-US" sz="1600" dirty="0">
                <a:solidFill>
                  <a:srgbClr val="454749"/>
                </a:solidFill>
                <a:latin typeface="微软雅黑"/>
                <a:cs typeface="微软雅黑"/>
              </a:rPr>
              <a:t>敏感</a:t>
            </a:r>
            <a:r>
              <a:rPr lang="ja-JP" altLang="en-US" sz="1600">
                <a:solidFill>
                  <a:srgbClr val="454749"/>
                </a:solidFill>
                <a:latin typeface="微软雅黑"/>
                <a:cs typeface="微软雅黑"/>
              </a:rPr>
              <a:t>データに</a:t>
            </a:r>
            <a:r>
              <a:rPr lang="zh-CN" altLang="en-US" sz="1600" dirty="0">
                <a:solidFill>
                  <a:srgbClr val="454749"/>
                </a:solidFill>
                <a:latin typeface="微软雅黑"/>
                <a:cs typeface="微软雅黑"/>
              </a:rPr>
              <a:t>対</a:t>
            </a:r>
            <a:r>
              <a:rPr lang="ja-JP" altLang="en-US" sz="1600">
                <a:solidFill>
                  <a:srgbClr val="454749"/>
                </a:solidFill>
                <a:latin typeface="微软雅黑"/>
                <a:cs typeface="微软雅黑"/>
              </a:rPr>
              <a:t>する</a:t>
            </a:r>
            <a:r>
              <a:rPr lang="zh-CN" altLang="en-US" sz="1600" dirty="0">
                <a:solidFill>
                  <a:srgbClr val="454749"/>
                </a:solidFill>
                <a:latin typeface="微软雅黑"/>
                <a:cs typeface="微软雅黑"/>
              </a:rPr>
              <a:t>監督管理</a:t>
            </a:r>
            <a:r>
              <a:rPr lang="ja-JP" altLang="en-US" sz="1600">
                <a:solidFill>
                  <a:srgbClr val="454749"/>
                </a:solidFill>
                <a:latin typeface="微软雅黑"/>
                <a:cs typeface="微软雅黑"/>
              </a:rPr>
              <a:t>を</a:t>
            </a:r>
            <a:r>
              <a:rPr lang="zh-CN" altLang="en-US" sz="1600" dirty="0">
                <a:solidFill>
                  <a:srgbClr val="454749"/>
                </a:solidFill>
                <a:latin typeface="微软雅黑"/>
                <a:cs typeface="微软雅黑"/>
              </a:rPr>
              <a:t>強化</a:t>
            </a:r>
            <a:r>
              <a:rPr lang="ja-JP" altLang="en-US" sz="1600">
                <a:solidFill>
                  <a:srgbClr val="454749"/>
                </a:solidFill>
                <a:latin typeface="微软雅黑"/>
                <a:cs typeface="微软雅黑"/>
              </a:rPr>
              <a:t>する。</a:t>
            </a:r>
            <a:endParaRPr kumimoji="0" lang="zh-CN" altLang="en-US" sz="1600" b="0" i="0" u="none" strike="noStrike" kern="1200" cap="none" spc="0" normalizeH="0" baseline="0" noProof="0" dirty="0">
              <a:ln>
                <a:noFill/>
              </a:ln>
              <a:solidFill>
                <a:srgbClr val="3D3F41"/>
              </a:solidFill>
              <a:effectLst/>
              <a:uLnTx/>
              <a:uFillTx/>
              <a:latin typeface="微软雅黑"/>
              <a:ea typeface="微软雅黑"/>
              <a:cs typeface="+mn-cs"/>
            </a:endParaRPr>
          </a:p>
        </p:txBody>
      </p:sp>
      <p:sp>
        <p:nvSpPr>
          <p:cNvPr id="21" name="矩形 20">
            <a:extLst>
              <a:ext uri="{FF2B5EF4-FFF2-40B4-BE49-F238E27FC236}">
                <a16:creationId xmlns:a16="http://schemas.microsoft.com/office/drawing/2014/main" id="{35D84B05-3CC1-9942-90C0-32E13A608722}"/>
              </a:ext>
            </a:extLst>
          </p:cNvPr>
          <p:cNvSpPr/>
          <p:nvPr/>
        </p:nvSpPr>
        <p:spPr>
          <a:xfrm>
            <a:off x="3425860" y="4970735"/>
            <a:ext cx="1298461" cy="1077218"/>
          </a:xfrm>
          <a:prstGeom prst="rect">
            <a:avLst/>
          </a:prstGeom>
        </p:spPr>
        <p:txBody>
          <a:bodyPr wrap="square">
            <a:spAutoFit/>
          </a:bodyPr>
          <a:lstStyle/>
          <a:p>
            <a:pPr lvl="0" algn="ctr" defTabSz="457200">
              <a:defRPr/>
            </a:pPr>
            <a:r>
              <a:rPr lang="ja-JP" altLang="en-US" sz="1600">
                <a:solidFill>
                  <a:srgbClr val="454749"/>
                </a:solidFill>
                <a:latin typeface="微软雅黑"/>
                <a:cs typeface="微软雅黑"/>
              </a:rPr>
              <a:t>ウイルス</a:t>
            </a:r>
            <a:r>
              <a:rPr lang="zh-CN" altLang="en-US" sz="1600" dirty="0">
                <a:solidFill>
                  <a:srgbClr val="454749"/>
                </a:solidFill>
                <a:latin typeface="微软雅黑"/>
                <a:cs typeface="微软雅黑"/>
              </a:rPr>
              <a:t>対策</a:t>
            </a:r>
            <a:r>
              <a:rPr lang="ja-JP" altLang="en-US" sz="1600">
                <a:solidFill>
                  <a:srgbClr val="454749"/>
                </a:solidFill>
                <a:latin typeface="微软雅黑"/>
                <a:cs typeface="微软雅黑"/>
              </a:rPr>
              <a:t>ソフトの</a:t>
            </a:r>
            <a:r>
              <a:rPr lang="zh-CN" altLang="en-US" sz="1600" dirty="0">
                <a:solidFill>
                  <a:srgbClr val="454749"/>
                </a:solidFill>
                <a:latin typeface="微软雅黑"/>
                <a:cs typeface="微软雅黑"/>
              </a:rPr>
              <a:t>技術</a:t>
            </a:r>
            <a:r>
              <a:rPr lang="ja-JP" altLang="en-US" sz="1600">
                <a:solidFill>
                  <a:srgbClr val="454749"/>
                </a:solidFill>
                <a:latin typeface="微软雅黑"/>
                <a:cs typeface="微软雅黑"/>
              </a:rPr>
              <a:t>を</a:t>
            </a:r>
            <a:r>
              <a:rPr lang="zh-CN" altLang="en-US" sz="1600" dirty="0">
                <a:solidFill>
                  <a:srgbClr val="454749"/>
                </a:solidFill>
                <a:latin typeface="微软雅黑"/>
                <a:cs typeface="微软雅黑"/>
              </a:rPr>
              <a:t>応用</a:t>
            </a:r>
            <a:r>
              <a:rPr lang="ja-JP" altLang="en-US" sz="1600">
                <a:solidFill>
                  <a:srgbClr val="454749"/>
                </a:solidFill>
                <a:latin typeface="微软雅黑"/>
                <a:cs typeface="微软雅黑"/>
              </a:rPr>
              <a:t>する</a:t>
            </a:r>
            <a:endParaRPr kumimoji="0" lang="en-US" altLang="zh-CN" sz="1600" b="0" i="0" u="none" strike="noStrike" kern="1200" cap="none" spc="0" normalizeH="0" baseline="0" noProof="0" dirty="0">
              <a:ln>
                <a:noFill/>
              </a:ln>
              <a:solidFill>
                <a:srgbClr val="454749"/>
              </a:solidFill>
              <a:effectLst/>
              <a:uLnTx/>
              <a:uFillTx/>
              <a:latin typeface="微软雅黑"/>
              <a:ea typeface="微软雅黑"/>
              <a:cs typeface="微软雅黑"/>
            </a:endParaRPr>
          </a:p>
        </p:txBody>
      </p:sp>
      <p:sp>
        <p:nvSpPr>
          <p:cNvPr id="22" name="矩形 21">
            <a:extLst>
              <a:ext uri="{FF2B5EF4-FFF2-40B4-BE49-F238E27FC236}">
                <a16:creationId xmlns:a16="http://schemas.microsoft.com/office/drawing/2014/main" id="{EA47659E-7DCC-E54A-B0DA-8E0CF7EC26B4}"/>
              </a:ext>
            </a:extLst>
          </p:cNvPr>
          <p:cNvSpPr/>
          <p:nvPr/>
        </p:nvSpPr>
        <p:spPr>
          <a:xfrm>
            <a:off x="971696" y="2452839"/>
            <a:ext cx="1736329" cy="584775"/>
          </a:xfrm>
          <a:prstGeom prst="rect">
            <a:avLst/>
          </a:prstGeom>
        </p:spPr>
        <p:txBody>
          <a:bodyPr wrap="square">
            <a:spAutoFit/>
          </a:bodyPr>
          <a:lstStyle/>
          <a:p>
            <a:pPr lvl="0" defTabSz="457200">
              <a:defRPr/>
            </a:pPr>
            <a:r>
              <a:rPr lang="zh-CN" altLang="en-US" sz="1600" dirty="0">
                <a:solidFill>
                  <a:srgbClr val="454749"/>
                </a:solidFill>
                <a:latin typeface="微软雅黑"/>
                <a:cs typeface="微软雅黑"/>
              </a:rPr>
              <a:t>安全教育管理制度</a:t>
            </a:r>
            <a:r>
              <a:rPr lang="ja-JP" altLang="en-US" sz="1600">
                <a:solidFill>
                  <a:srgbClr val="454749"/>
                </a:solidFill>
                <a:latin typeface="微软雅黑"/>
                <a:cs typeface="微软雅黑"/>
              </a:rPr>
              <a:t>を</a:t>
            </a:r>
            <a:r>
              <a:rPr lang="zh-CN" altLang="en-US" sz="1600" dirty="0">
                <a:solidFill>
                  <a:srgbClr val="454749"/>
                </a:solidFill>
                <a:latin typeface="微软雅黑"/>
                <a:cs typeface="微软雅黑"/>
              </a:rPr>
              <a:t>充実</a:t>
            </a:r>
            <a:r>
              <a:rPr lang="ja-JP" altLang="en-US" sz="1600">
                <a:solidFill>
                  <a:srgbClr val="454749"/>
                </a:solidFill>
                <a:latin typeface="微软雅黑"/>
                <a:cs typeface="微软雅黑"/>
              </a:rPr>
              <a:t>させる。</a:t>
            </a:r>
            <a:endParaRPr kumimoji="0" lang="zh-CN" altLang="en-US" sz="1600" b="0" i="0" u="none" strike="noStrike" kern="1200" cap="none" spc="0" normalizeH="0" baseline="0" noProof="0" dirty="0">
              <a:ln>
                <a:noFill/>
              </a:ln>
              <a:solidFill>
                <a:srgbClr val="454749"/>
              </a:solidFill>
              <a:effectLst/>
              <a:uLnTx/>
              <a:uFillTx/>
              <a:latin typeface="微软雅黑"/>
              <a:ea typeface="微软雅黑"/>
              <a:cs typeface="微软雅黑"/>
            </a:endParaRPr>
          </a:p>
        </p:txBody>
      </p:sp>
      <p:sp>
        <p:nvSpPr>
          <p:cNvPr id="23" name="矩形 22">
            <a:extLst>
              <a:ext uri="{FF2B5EF4-FFF2-40B4-BE49-F238E27FC236}">
                <a16:creationId xmlns:a16="http://schemas.microsoft.com/office/drawing/2014/main" id="{E42FF49F-2603-D042-A67B-4EE6715B49DA}"/>
              </a:ext>
            </a:extLst>
          </p:cNvPr>
          <p:cNvSpPr/>
          <p:nvPr/>
        </p:nvSpPr>
        <p:spPr>
          <a:xfrm>
            <a:off x="1248913" y="4134483"/>
            <a:ext cx="1363600" cy="1077218"/>
          </a:xfrm>
          <a:prstGeom prst="rect">
            <a:avLst/>
          </a:prstGeom>
        </p:spPr>
        <p:txBody>
          <a:bodyPr wrap="square">
            <a:spAutoFit/>
          </a:bodyPr>
          <a:lstStyle/>
          <a:p>
            <a:pPr lvl="0" defTabSz="457200">
              <a:defRPr/>
            </a:pPr>
            <a:r>
              <a:rPr lang="ja-JP" altLang="en-US" sz="1600">
                <a:solidFill>
                  <a:srgbClr val="454749"/>
                </a:solidFill>
                <a:latin typeface="微软雅黑"/>
                <a:cs typeface="微软雅黑"/>
              </a:rPr>
              <a:t>ファイアウォール</a:t>
            </a:r>
            <a:r>
              <a:rPr lang="zh-CN" altLang="en-US" sz="1600" dirty="0">
                <a:solidFill>
                  <a:srgbClr val="454749"/>
                </a:solidFill>
                <a:latin typeface="微软雅黑"/>
                <a:cs typeface="微软雅黑"/>
              </a:rPr>
              <a:t>技術</a:t>
            </a:r>
            <a:r>
              <a:rPr lang="ja-JP" altLang="en-US" sz="1600">
                <a:solidFill>
                  <a:srgbClr val="454749"/>
                </a:solidFill>
                <a:latin typeface="微软雅黑"/>
                <a:cs typeface="微软雅黑"/>
              </a:rPr>
              <a:t>を</a:t>
            </a:r>
            <a:r>
              <a:rPr lang="zh-CN" altLang="en-US" sz="1600" dirty="0">
                <a:solidFill>
                  <a:srgbClr val="454749"/>
                </a:solidFill>
                <a:latin typeface="微软雅黑"/>
                <a:cs typeface="微软雅黑"/>
              </a:rPr>
              <a:t>運用</a:t>
            </a:r>
            <a:r>
              <a:rPr lang="ja-JP" altLang="en-US" sz="1600">
                <a:solidFill>
                  <a:srgbClr val="454749"/>
                </a:solidFill>
                <a:latin typeface="微软雅黑"/>
                <a:cs typeface="微软雅黑"/>
              </a:rPr>
              <a:t>する</a:t>
            </a:r>
            <a:endParaRPr kumimoji="0" lang="en-US" altLang="zh-CN" sz="1600" b="0" i="0" u="none" strike="noStrike" kern="1200" cap="none" spc="0" normalizeH="0" baseline="0" noProof="0" dirty="0">
              <a:ln>
                <a:noFill/>
              </a:ln>
              <a:solidFill>
                <a:srgbClr val="454749"/>
              </a:solidFill>
              <a:effectLst/>
              <a:uLnTx/>
              <a:uFillTx/>
              <a:latin typeface="微软雅黑"/>
              <a:ea typeface="微软雅黑"/>
              <a:cs typeface="微软雅黑"/>
            </a:endParaRPr>
          </a:p>
        </p:txBody>
      </p:sp>
      <p:sp>
        <p:nvSpPr>
          <p:cNvPr id="24" name="标题 4">
            <a:extLst>
              <a:ext uri="{FF2B5EF4-FFF2-40B4-BE49-F238E27FC236}">
                <a16:creationId xmlns:a16="http://schemas.microsoft.com/office/drawing/2014/main" id="{87455AFF-96F5-644A-9A47-020B45DB3EBC}"/>
              </a:ext>
            </a:extLst>
          </p:cNvPr>
          <p:cNvSpPr txBox="1">
            <a:spLocks/>
          </p:cNvSpPr>
          <p:nvPr/>
        </p:nvSpPr>
        <p:spPr>
          <a:xfrm>
            <a:off x="1049353" y="83558"/>
            <a:ext cx="11433191" cy="699594"/>
          </a:xfrm>
          <a:prstGeom prst="rect">
            <a:avLst/>
          </a:prstGeom>
        </p:spPr>
        <p:txBody>
          <a:bodyPr>
            <a:normAutofit fontScale="90000"/>
          </a:bodyPr>
          <a:lstStyle>
            <a:lvl1pPr algn="l" defTabSz="914400" rtl="0" eaLnBrk="1" latinLnBrk="0" hangingPunct="1">
              <a:lnSpc>
                <a:spcPct val="90000"/>
              </a:lnSpc>
              <a:spcBef>
                <a:spcPct val="0"/>
              </a:spcBef>
              <a:buNone/>
              <a:defRPr sz="3200" b="1" i="0" kern="1200" baseline="0">
                <a:solidFill>
                  <a:srgbClr val="071F65"/>
                </a:solidFill>
                <a:effectLst/>
                <a:latin typeface="Arial Black" panose="020B0A04020102020204" pitchFamily="34" charset="0"/>
                <a:ea typeface="微软雅黑" panose="020B0503020204020204" pitchFamily="34" charset="-122"/>
                <a:cs typeface="+mj-cs"/>
              </a:defRPr>
            </a:lvl1pPr>
          </a:lstStyle>
          <a:p>
            <a:r>
              <a:rPr lang="en-US" altLang="zh-CN"/>
              <a:t>1-2</a:t>
            </a:r>
            <a:r>
              <a:rPr lang="ja-JP" altLang="en-US"/>
              <a:t>ヒューマンマシンの</a:t>
            </a:r>
            <a:r>
              <a:rPr lang="zh-CN" altLang="en-US"/>
              <a:t>相互作用</a:t>
            </a:r>
            <a:r>
              <a:rPr lang="ja-JP" altLang="en-US"/>
              <a:t>による</a:t>
            </a:r>
            <a:r>
              <a:rPr lang="zh-CN" altLang="en-US"/>
              <a:t>情報</a:t>
            </a:r>
            <a:r>
              <a:rPr lang="ja-JP" altLang="en-US"/>
              <a:t>セキュリティ</a:t>
            </a:r>
            <a:r>
              <a:rPr lang="zh-CN" altLang="en-US"/>
              <a:t>管理対策</a:t>
            </a:r>
            <a:endParaRPr lang="zh-CN" altLang="en-US" dirty="0"/>
          </a:p>
        </p:txBody>
      </p:sp>
      <p:sp>
        <p:nvSpPr>
          <p:cNvPr id="25" name="灯片编号占位符 4">
            <a:extLst>
              <a:ext uri="{FF2B5EF4-FFF2-40B4-BE49-F238E27FC236}">
                <a16:creationId xmlns:a16="http://schemas.microsoft.com/office/drawing/2014/main" id="{CEFF49F1-FCB1-2D4A-8A8B-6194892B2DB5}"/>
              </a:ext>
            </a:extLst>
          </p:cNvPr>
          <p:cNvSpPr txBox="1">
            <a:spLocks/>
          </p:cNvSpPr>
          <p:nvPr/>
        </p:nvSpPr>
        <p:spPr>
          <a:xfrm>
            <a:off x="8610600" y="6356352"/>
            <a:ext cx="2743200"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defRPr/>
            </a:pPr>
            <a:fld id="{23DA680B-B80A-2545-AB30-B9870FE9052E}" type="slidenum">
              <a:rPr lang="zh-CN" altLang="en-US" smtClean="0">
                <a:solidFill>
                  <a:srgbClr val="3D3F41">
                    <a:tint val="75000"/>
                  </a:srgbClr>
                </a:solidFill>
                <a:latin typeface="Arial"/>
                <a:ea typeface="微软雅黑"/>
              </a:rPr>
              <a:pPr defTabSz="457200">
                <a:defRPr/>
              </a:pPr>
              <a:t>22</a:t>
            </a:fld>
            <a:endParaRPr lang="zh-CN" altLang="en-US">
              <a:solidFill>
                <a:srgbClr val="3D3F41">
                  <a:tint val="75000"/>
                </a:srgbClr>
              </a:solidFill>
              <a:latin typeface="Arial"/>
              <a:ea typeface="微软雅黑"/>
            </a:endParaRPr>
          </a:p>
        </p:txBody>
      </p:sp>
      <p:sp>
        <p:nvSpPr>
          <p:cNvPr id="26" name="TextBox 5">
            <a:extLst>
              <a:ext uri="{FF2B5EF4-FFF2-40B4-BE49-F238E27FC236}">
                <a16:creationId xmlns:a16="http://schemas.microsoft.com/office/drawing/2014/main" id="{A8D9215B-73BD-CB4E-ACCE-14AF7D722932}"/>
              </a:ext>
            </a:extLst>
          </p:cNvPr>
          <p:cNvSpPr txBox="1"/>
          <p:nvPr/>
        </p:nvSpPr>
        <p:spPr>
          <a:xfrm>
            <a:off x="8061663" y="1432582"/>
            <a:ext cx="3270359" cy="2554545"/>
          </a:xfrm>
          <a:prstGeom prst="rect">
            <a:avLst/>
          </a:prstGeom>
          <a:noFill/>
          <a:effectLst/>
        </p:spPr>
        <p:txBody>
          <a:bodyPr wrap="square" rtlCol="0">
            <a:spAutoFit/>
          </a:bodyPr>
          <a:lstStyle/>
          <a:p>
            <a:pPr lvl="0" defTabSz="457200">
              <a:defRPr/>
            </a:pPr>
            <a:r>
              <a:rPr lang="zh-CN" altLang="en-US" sz="1600" dirty="0">
                <a:solidFill>
                  <a:srgbClr val="3D3F41"/>
                </a:solidFill>
                <a:latin typeface="微软雅黑"/>
                <a:cs typeface="微软雅黑"/>
              </a:rPr>
              <a:t>情報</a:t>
            </a:r>
            <a:r>
              <a:rPr lang="ja-JP" altLang="en-US" sz="1600">
                <a:solidFill>
                  <a:srgbClr val="3D3F41"/>
                </a:solidFill>
                <a:latin typeface="微软雅黑"/>
                <a:cs typeface="微软雅黑"/>
              </a:rPr>
              <a:t>セキュリティ</a:t>
            </a:r>
            <a:r>
              <a:rPr lang="zh-CN" altLang="en-US" sz="1600" dirty="0">
                <a:solidFill>
                  <a:srgbClr val="3D3F41"/>
                </a:solidFill>
                <a:latin typeface="微软雅黑"/>
                <a:cs typeface="微软雅黑"/>
              </a:rPr>
              <a:t>管理</a:t>
            </a:r>
            <a:r>
              <a:rPr lang="ja-JP" altLang="en-US" sz="1600">
                <a:solidFill>
                  <a:srgbClr val="3D3F41"/>
                </a:solidFill>
                <a:latin typeface="微软雅黑"/>
                <a:cs typeface="微软雅黑"/>
              </a:rPr>
              <a:t>によって、データ</a:t>
            </a:r>
            <a:r>
              <a:rPr lang="zh-CN" altLang="en-US" sz="1600" dirty="0">
                <a:solidFill>
                  <a:srgbClr val="3D3F41"/>
                </a:solidFill>
                <a:latin typeface="微软雅黑"/>
                <a:cs typeface="微软雅黑"/>
              </a:rPr>
              <a:t>資源</a:t>
            </a:r>
            <a:r>
              <a:rPr lang="ja-JP" altLang="en-US" sz="1600">
                <a:solidFill>
                  <a:srgbClr val="3D3F41"/>
                </a:solidFill>
                <a:latin typeface="微软雅黑"/>
                <a:cs typeface="微软雅黑"/>
              </a:rPr>
              <a:t>の</a:t>
            </a:r>
            <a:r>
              <a:rPr lang="zh-CN" altLang="en-US" sz="1600" dirty="0">
                <a:solidFill>
                  <a:srgbClr val="3D3F41"/>
                </a:solidFill>
                <a:latin typeface="微软雅黑"/>
                <a:cs typeface="微软雅黑"/>
              </a:rPr>
              <a:t>破壊</a:t>
            </a:r>
            <a:r>
              <a:rPr lang="ja-JP" altLang="en-US" sz="1600">
                <a:solidFill>
                  <a:srgbClr val="3D3F41"/>
                </a:solidFill>
                <a:latin typeface="微软雅黑"/>
                <a:cs typeface="微软雅黑"/>
              </a:rPr>
              <a:t>を</a:t>
            </a:r>
            <a:r>
              <a:rPr lang="zh-CN" altLang="en-US" sz="1600" dirty="0">
                <a:solidFill>
                  <a:srgbClr val="3D3F41"/>
                </a:solidFill>
                <a:latin typeface="微软雅黑"/>
                <a:cs typeface="微软雅黑"/>
              </a:rPr>
              <a:t>防</a:t>
            </a:r>
            <a:r>
              <a:rPr lang="ja-JP" altLang="en-US" sz="1600">
                <a:solidFill>
                  <a:srgbClr val="3D3F41"/>
                </a:solidFill>
                <a:latin typeface="微软雅黑"/>
                <a:cs typeface="微软雅黑"/>
              </a:rPr>
              <a:t>ぐために、ネットワークのハードウェアの</a:t>
            </a:r>
            <a:r>
              <a:rPr lang="zh-CN" altLang="en-US" sz="1600" dirty="0">
                <a:solidFill>
                  <a:srgbClr val="3D3F41"/>
                </a:solidFill>
                <a:latin typeface="微软雅黑"/>
                <a:cs typeface="微软雅黑"/>
              </a:rPr>
              <a:t>不正使用</a:t>
            </a:r>
            <a:r>
              <a:rPr lang="ja-JP" altLang="en-US" sz="1600">
                <a:solidFill>
                  <a:srgbClr val="3D3F41"/>
                </a:solidFill>
                <a:latin typeface="微软雅黑"/>
                <a:cs typeface="微软雅黑"/>
              </a:rPr>
              <a:t>を</a:t>
            </a:r>
            <a:r>
              <a:rPr lang="zh-CN" altLang="en-US" sz="1600" dirty="0">
                <a:solidFill>
                  <a:srgbClr val="3D3F41"/>
                </a:solidFill>
                <a:latin typeface="微软雅黑"/>
                <a:cs typeface="微软雅黑"/>
              </a:rPr>
              <a:t>避</a:t>
            </a:r>
            <a:r>
              <a:rPr lang="ja-JP" altLang="en-US" sz="1600">
                <a:solidFill>
                  <a:srgbClr val="3D3F41"/>
                </a:solidFill>
                <a:latin typeface="微软雅黑"/>
                <a:cs typeface="微软雅黑"/>
              </a:rPr>
              <a:t>けることができます。</a:t>
            </a:r>
            <a:r>
              <a:rPr lang="zh-CN" altLang="en-US" sz="1600" dirty="0">
                <a:solidFill>
                  <a:srgbClr val="3D3F41"/>
                </a:solidFill>
                <a:latin typeface="微软雅黑"/>
                <a:cs typeface="微软雅黑"/>
              </a:rPr>
              <a:t>情報</a:t>
            </a:r>
            <a:r>
              <a:rPr lang="ja-JP" altLang="en-US" sz="1600">
                <a:solidFill>
                  <a:srgbClr val="3D3F41"/>
                </a:solidFill>
                <a:latin typeface="微软雅黑"/>
                <a:cs typeface="微软雅黑"/>
              </a:rPr>
              <a:t>セキュリティ</a:t>
            </a:r>
            <a:r>
              <a:rPr lang="zh-CN" altLang="en-US" sz="1600" dirty="0">
                <a:solidFill>
                  <a:srgbClr val="3D3F41"/>
                </a:solidFill>
                <a:latin typeface="微软雅黑"/>
                <a:cs typeface="微软雅黑"/>
              </a:rPr>
              <a:t>管理</a:t>
            </a:r>
            <a:r>
              <a:rPr lang="ja-JP" altLang="en-US" sz="1600">
                <a:solidFill>
                  <a:srgbClr val="3D3F41"/>
                </a:solidFill>
                <a:latin typeface="微软雅黑"/>
                <a:cs typeface="微软雅黑"/>
              </a:rPr>
              <a:t>においてハードウェアの</a:t>
            </a:r>
            <a:r>
              <a:rPr lang="zh-CN" altLang="en-US" sz="1600" dirty="0">
                <a:solidFill>
                  <a:srgbClr val="3D3F41"/>
                </a:solidFill>
                <a:latin typeface="微软雅黑"/>
                <a:cs typeface="微软雅黑"/>
              </a:rPr>
              <a:t>安全</a:t>
            </a:r>
            <a:r>
              <a:rPr lang="ja-JP" altLang="en-US" sz="1600">
                <a:solidFill>
                  <a:srgbClr val="3D3F41"/>
                </a:solidFill>
                <a:latin typeface="微软雅黑"/>
                <a:cs typeface="微软雅黑"/>
              </a:rPr>
              <a:t>を</a:t>
            </a:r>
            <a:r>
              <a:rPr lang="zh-CN" altLang="en-US" sz="1600" dirty="0">
                <a:solidFill>
                  <a:srgbClr val="3D3F41"/>
                </a:solidFill>
                <a:latin typeface="微软雅黑"/>
                <a:cs typeface="微软雅黑"/>
              </a:rPr>
              <a:t>重視</a:t>
            </a:r>
            <a:r>
              <a:rPr lang="ja-JP" altLang="en-US" sz="1600">
                <a:solidFill>
                  <a:srgbClr val="3D3F41"/>
                </a:solidFill>
                <a:latin typeface="微软雅黑"/>
                <a:cs typeface="微软雅黑"/>
              </a:rPr>
              <a:t>するだけでなく、システム、</a:t>
            </a:r>
            <a:r>
              <a:rPr lang="zh-CN" altLang="en-US" sz="1600" dirty="0">
                <a:solidFill>
                  <a:srgbClr val="3D3F41"/>
                </a:solidFill>
                <a:latin typeface="微软雅黑"/>
                <a:cs typeface="微软雅黑"/>
              </a:rPr>
              <a:t>物理、</a:t>
            </a:r>
            <a:r>
              <a:rPr lang="ja-JP" altLang="en-US" sz="1600">
                <a:solidFill>
                  <a:srgbClr val="3D3F41"/>
                </a:solidFill>
                <a:latin typeface="微软雅黑"/>
                <a:cs typeface="微软雅黑"/>
              </a:rPr>
              <a:t>ネットワーク、アプリケーションの</a:t>
            </a:r>
            <a:r>
              <a:rPr lang="zh-CN" altLang="en-US" sz="1600" dirty="0">
                <a:solidFill>
                  <a:srgbClr val="3D3F41"/>
                </a:solidFill>
                <a:latin typeface="微软雅黑"/>
                <a:cs typeface="微软雅黑"/>
              </a:rPr>
              <a:t>安全</a:t>
            </a:r>
            <a:r>
              <a:rPr lang="ja-JP" altLang="en-US" sz="1600">
                <a:solidFill>
                  <a:srgbClr val="3D3F41"/>
                </a:solidFill>
                <a:latin typeface="微软雅黑"/>
                <a:cs typeface="微软雅黑"/>
              </a:rPr>
              <a:t>などの</a:t>
            </a:r>
            <a:r>
              <a:rPr lang="zh-CN" altLang="en-US" sz="1600" dirty="0">
                <a:solidFill>
                  <a:srgbClr val="3D3F41"/>
                </a:solidFill>
                <a:latin typeface="微软雅黑"/>
                <a:cs typeface="微软雅黑"/>
              </a:rPr>
              <a:t>面</a:t>
            </a:r>
            <a:r>
              <a:rPr lang="ja-JP" altLang="en-US" sz="1600">
                <a:solidFill>
                  <a:srgbClr val="3D3F41"/>
                </a:solidFill>
                <a:latin typeface="微软雅黑"/>
                <a:cs typeface="微软雅黑"/>
              </a:rPr>
              <a:t>からも</a:t>
            </a:r>
            <a:r>
              <a:rPr lang="zh-CN" altLang="en-US" sz="1600" dirty="0">
                <a:solidFill>
                  <a:srgbClr val="3D3F41"/>
                </a:solidFill>
                <a:latin typeface="微软雅黑"/>
                <a:cs typeface="微软雅黑"/>
              </a:rPr>
              <a:t>入手</a:t>
            </a:r>
            <a:r>
              <a:rPr lang="ja-JP" altLang="en-US" sz="1600">
                <a:solidFill>
                  <a:srgbClr val="3D3F41"/>
                </a:solidFill>
                <a:latin typeface="微软雅黑"/>
                <a:cs typeface="微软雅黑"/>
              </a:rPr>
              <a:t>してください。</a:t>
            </a:r>
            <a:r>
              <a:rPr kumimoji="0" lang="zh-CN" altLang="en-US" sz="1600" b="0" i="0" u="none" strike="noStrike" kern="1200" cap="none" spc="0" normalizeH="0" baseline="0" noProof="0" dirty="0">
                <a:ln>
                  <a:noFill/>
                </a:ln>
                <a:solidFill>
                  <a:srgbClr val="3D3F41"/>
                </a:solidFill>
                <a:effectLst/>
                <a:uLnTx/>
                <a:uFillTx/>
                <a:latin typeface="微软雅黑"/>
                <a:ea typeface="微软雅黑"/>
                <a:cs typeface="微软雅黑"/>
              </a:rPr>
              <a:t>。</a:t>
            </a:r>
          </a:p>
        </p:txBody>
      </p:sp>
      <p:sp>
        <p:nvSpPr>
          <p:cNvPr id="27" name="Line 3">
            <a:extLst>
              <a:ext uri="{FF2B5EF4-FFF2-40B4-BE49-F238E27FC236}">
                <a16:creationId xmlns:a16="http://schemas.microsoft.com/office/drawing/2014/main" id="{B3B67833-EC1B-9549-A16A-5CBDAE1BBF91}"/>
              </a:ext>
            </a:extLst>
          </p:cNvPr>
          <p:cNvSpPr>
            <a:spLocks noChangeShapeType="1"/>
          </p:cNvSpPr>
          <p:nvPr/>
        </p:nvSpPr>
        <p:spPr bwMode="black">
          <a:xfrm>
            <a:off x="7845006" y="1555748"/>
            <a:ext cx="0" cy="1574347"/>
          </a:xfrm>
          <a:prstGeom prst="line">
            <a:avLst/>
          </a:prstGeom>
          <a:noFill/>
          <a:ln w="28575">
            <a:solidFill>
              <a:schemeClr val="accent5">
                <a:alpha val="50000"/>
              </a:schemeClr>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3D3F41"/>
              </a:solidFill>
              <a:effectLst/>
              <a:uLnTx/>
              <a:uFillTx/>
              <a:latin typeface="Arial"/>
              <a:ea typeface="微软雅黑"/>
              <a:cs typeface="+mn-cs"/>
            </a:endParaRPr>
          </a:p>
        </p:txBody>
      </p:sp>
      <p:grpSp>
        <p:nvGrpSpPr>
          <p:cNvPr id="28" name="Group 4">
            <a:extLst>
              <a:ext uri="{FF2B5EF4-FFF2-40B4-BE49-F238E27FC236}">
                <a16:creationId xmlns:a16="http://schemas.microsoft.com/office/drawing/2014/main" id="{6C8DF4A5-86E7-A741-9192-D7B913ABADC1}"/>
              </a:ext>
            </a:extLst>
          </p:cNvPr>
          <p:cNvGrpSpPr>
            <a:grpSpLocks/>
          </p:cNvGrpSpPr>
          <p:nvPr/>
        </p:nvGrpSpPr>
        <p:grpSpPr bwMode="auto">
          <a:xfrm>
            <a:off x="7761511" y="1854027"/>
            <a:ext cx="168275" cy="168275"/>
            <a:chOff x="2928" y="2208"/>
            <a:chExt cx="262" cy="262"/>
          </a:xfrm>
        </p:grpSpPr>
        <p:sp>
          <p:nvSpPr>
            <p:cNvPr id="29" name="Oval 5">
              <a:extLst>
                <a:ext uri="{FF2B5EF4-FFF2-40B4-BE49-F238E27FC236}">
                  <a16:creationId xmlns:a16="http://schemas.microsoft.com/office/drawing/2014/main" id="{D2C41686-501A-9A43-8F10-C691BE694C39}"/>
                </a:ext>
              </a:extLst>
            </p:cNvPr>
            <p:cNvSpPr>
              <a:spLocks noChangeArrowheads="1"/>
            </p:cNvSpPr>
            <p:nvPr/>
          </p:nvSpPr>
          <p:spPr bwMode="gray">
            <a:xfrm>
              <a:off x="2928" y="2208"/>
              <a:ext cx="262" cy="262"/>
            </a:xfrm>
            <a:prstGeom prst="ellipse">
              <a:avLst/>
            </a:prstGeom>
            <a:gradFill rotWithShape="1">
              <a:gsLst>
                <a:gs pos="0">
                  <a:schemeClr val="accent2">
                    <a:gamma/>
                    <a:tint val="28627"/>
                    <a:invGamma/>
                  </a:schemeClr>
                </a:gs>
                <a:gs pos="100000">
                  <a:schemeClr val="accent2"/>
                </a:gs>
              </a:gsLst>
              <a:lin ang="2700000" scaled="1"/>
            </a:gradFill>
            <a:ln w="12700">
              <a:solidFill>
                <a:srgbClr val="F8F8F8"/>
              </a:solidFill>
              <a:round/>
              <a:headEnd/>
              <a:tailEnd/>
            </a:ln>
            <a:effectLst>
              <a:outerShdw dist="35921" dir="2700000" algn="ctr" rotWithShape="0">
                <a:srgbClr val="1C1C1C">
                  <a:alpha val="50000"/>
                </a:srgbClr>
              </a:outerShdw>
            </a:effectLst>
          </p:spPr>
          <p:txBody>
            <a:bodyPr wrap="none"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3D3F41"/>
                </a:solidFill>
                <a:effectLst/>
                <a:uLnTx/>
                <a:uFillTx/>
                <a:latin typeface="Arial"/>
                <a:ea typeface="微软雅黑"/>
                <a:cs typeface="+mn-cs"/>
              </a:endParaRPr>
            </a:p>
          </p:txBody>
        </p:sp>
        <p:sp>
          <p:nvSpPr>
            <p:cNvPr id="30" name="Oval 6">
              <a:extLst>
                <a:ext uri="{FF2B5EF4-FFF2-40B4-BE49-F238E27FC236}">
                  <a16:creationId xmlns:a16="http://schemas.microsoft.com/office/drawing/2014/main" id="{BD6C86FA-CC58-F645-B201-A7302433FF82}"/>
                </a:ext>
              </a:extLst>
            </p:cNvPr>
            <p:cNvSpPr>
              <a:spLocks noChangeArrowheads="1"/>
            </p:cNvSpPr>
            <p:nvPr/>
          </p:nvSpPr>
          <p:spPr bwMode="gray">
            <a:xfrm>
              <a:off x="2949" y="2230"/>
              <a:ext cx="218" cy="218"/>
            </a:xfrm>
            <a:prstGeom prst="ellipse">
              <a:avLst/>
            </a:prstGeom>
            <a:solidFill>
              <a:srgbClr val="071F65"/>
            </a:solidFill>
            <a:ln>
              <a:solidFill>
                <a:srgbClr val="071F65"/>
              </a:solidFill>
            </a:ln>
          </p:spPr>
          <p:style>
            <a:lnRef idx="1">
              <a:schemeClr val="accent6"/>
            </a:lnRef>
            <a:fillRef idx="3">
              <a:schemeClr val="accent6"/>
            </a:fillRef>
            <a:effectRef idx="2">
              <a:schemeClr val="accent6"/>
            </a:effectRef>
            <a:fontRef idx="minor">
              <a:schemeClr val="lt1"/>
            </a:fontRef>
          </p:style>
          <p:txBody>
            <a:bodyPr wrap="none"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grpSp>
      <p:pic>
        <p:nvPicPr>
          <p:cNvPr id="31" name="图片 30">
            <a:extLst>
              <a:ext uri="{FF2B5EF4-FFF2-40B4-BE49-F238E27FC236}">
                <a16:creationId xmlns:a16="http://schemas.microsoft.com/office/drawing/2014/main" id="{2451CAB2-D306-744D-A822-975029E31C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20506" y="3679371"/>
            <a:ext cx="3571494" cy="3178629"/>
          </a:xfrm>
          <a:prstGeom prst="rect">
            <a:avLst/>
          </a:prstGeom>
        </p:spPr>
      </p:pic>
      <p:pic>
        <p:nvPicPr>
          <p:cNvPr id="33" name="图片 32">
            <a:extLst>
              <a:ext uri="{FF2B5EF4-FFF2-40B4-BE49-F238E27FC236}">
                <a16:creationId xmlns:a16="http://schemas.microsoft.com/office/drawing/2014/main" id="{17665058-3CAF-B546-BC20-A7C6A69D1DE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41119"/>
            <a:ext cx="1018128" cy="1019637"/>
          </a:xfrm>
          <a:prstGeom prst="rect">
            <a:avLst/>
          </a:prstGeom>
        </p:spPr>
      </p:pic>
    </p:spTree>
    <p:extLst>
      <p:ext uri="{BB962C8B-B14F-4D97-AF65-F5344CB8AC3E}">
        <p14:creationId xmlns:p14="http://schemas.microsoft.com/office/powerpoint/2010/main" val="1035164800"/>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500" fill="hold"/>
                                        <p:tgtEl>
                                          <p:spTgt spid="4"/>
                                        </p:tgtEl>
                                        <p:attrNameLst>
                                          <p:attrName>ppt_w</p:attrName>
                                        </p:attrNameLst>
                                      </p:cBhvr>
                                      <p:tavLst>
                                        <p:tav tm="0">
                                          <p:val>
                                            <p:fltVal val="0"/>
                                          </p:val>
                                        </p:tav>
                                        <p:tav tm="100000">
                                          <p:val>
                                            <p:strVal val="#ppt_w"/>
                                          </p:val>
                                        </p:tav>
                                      </p:tavLst>
                                    </p:anim>
                                    <p:anim calcmode="lin" valueType="num">
                                      <p:cBhvr>
                                        <p:cTn id="8" dur="1500" fill="hold"/>
                                        <p:tgtEl>
                                          <p:spTgt spid="4"/>
                                        </p:tgtEl>
                                        <p:attrNameLst>
                                          <p:attrName>ppt_h</p:attrName>
                                        </p:attrNameLst>
                                      </p:cBhvr>
                                      <p:tavLst>
                                        <p:tav tm="0">
                                          <p:val>
                                            <p:fltVal val="0"/>
                                          </p:val>
                                        </p:tav>
                                        <p:tav tm="100000">
                                          <p:val>
                                            <p:strVal val="#ppt_h"/>
                                          </p:val>
                                        </p:tav>
                                      </p:tavLst>
                                    </p:anim>
                                    <p:anim calcmode="lin" valueType="num">
                                      <p:cBhvr>
                                        <p:cTn id="9" dur="1500" fill="hold"/>
                                        <p:tgtEl>
                                          <p:spTgt spid="4"/>
                                        </p:tgtEl>
                                        <p:attrNameLst>
                                          <p:attrName>style.rotation</p:attrName>
                                        </p:attrNameLst>
                                      </p:cBhvr>
                                      <p:tavLst>
                                        <p:tav tm="0">
                                          <p:val>
                                            <p:fltVal val="90"/>
                                          </p:val>
                                        </p:tav>
                                        <p:tav tm="100000">
                                          <p:val>
                                            <p:fltVal val="0"/>
                                          </p:val>
                                        </p:tav>
                                      </p:tavLst>
                                    </p:anim>
                                    <p:animEffect transition="in" filter="fade">
                                      <p:cBhvr>
                                        <p:cTn id="10" dur="1500"/>
                                        <p:tgtEl>
                                          <p:spTgt spid="4"/>
                                        </p:tgtEl>
                                      </p:cBhvr>
                                    </p:animEffect>
                                  </p:childTnLst>
                                </p:cTn>
                              </p:par>
                            </p:childTnLst>
                          </p:cTn>
                        </p:par>
                        <p:par>
                          <p:cTn id="11" fill="hold">
                            <p:stCondLst>
                              <p:cond delay="1500"/>
                            </p:stCondLst>
                            <p:childTnLst>
                              <p:par>
                                <p:cTn id="12" presetID="14" presetClass="entr" presetSubtype="10" fill="hold" grpId="0" nodeType="afterEffect">
                                  <p:stCondLst>
                                    <p:cond delay="0"/>
                                  </p:stCondLst>
                                  <p:childTnLst>
                                    <p:set>
                                      <p:cBhvr>
                                        <p:cTn id="13" dur="1" fill="hold">
                                          <p:stCondLst>
                                            <p:cond delay="0"/>
                                          </p:stCondLst>
                                        </p:cTn>
                                        <p:tgtEl>
                                          <p:spTgt spid="18"/>
                                        </p:tgtEl>
                                        <p:attrNameLst>
                                          <p:attrName>style.visibility</p:attrName>
                                        </p:attrNameLst>
                                      </p:cBhvr>
                                      <p:to>
                                        <p:strVal val="visible"/>
                                      </p:to>
                                    </p:set>
                                    <p:animEffect transition="in" filter="randombar(horizontal)">
                                      <p:cBhvr>
                                        <p:cTn id="14" dur="500"/>
                                        <p:tgtEl>
                                          <p:spTgt spid="18"/>
                                        </p:tgtEl>
                                      </p:cBhvr>
                                    </p:animEffect>
                                  </p:childTnLst>
                                </p:cTn>
                              </p:par>
                            </p:childTnLst>
                          </p:cTn>
                        </p:par>
                        <p:par>
                          <p:cTn id="15" fill="hold">
                            <p:stCondLst>
                              <p:cond delay="2000"/>
                            </p:stCondLst>
                            <p:childTnLst>
                              <p:par>
                                <p:cTn id="16" presetID="14" presetClass="entr" presetSubtype="10" fill="hold" grpId="0" nodeType="afterEffect">
                                  <p:stCondLst>
                                    <p:cond delay="0"/>
                                  </p:stCondLst>
                                  <p:childTnLst>
                                    <p:set>
                                      <p:cBhvr>
                                        <p:cTn id="17" dur="1" fill="hold">
                                          <p:stCondLst>
                                            <p:cond delay="0"/>
                                          </p:stCondLst>
                                        </p:cTn>
                                        <p:tgtEl>
                                          <p:spTgt spid="19"/>
                                        </p:tgtEl>
                                        <p:attrNameLst>
                                          <p:attrName>style.visibility</p:attrName>
                                        </p:attrNameLst>
                                      </p:cBhvr>
                                      <p:to>
                                        <p:strVal val="visible"/>
                                      </p:to>
                                    </p:set>
                                    <p:animEffect transition="in" filter="randombar(horizontal)">
                                      <p:cBhvr>
                                        <p:cTn id="18" dur="500"/>
                                        <p:tgtEl>
                                          <p:spTgt spid="19"/>
                                        </p:tgtEl>
                                      </p:cBhvr>
                                    </p:animEffect>
                                  </p:childTnLst>
                                </p:cTn>
                              </p:par>
                            </p:childTnLst>
                          </p:cTn>
                        </p:par>
                        <p:par>
                          <p:cTn id="19" fill="hold">
                            <p:stCondLst>
                              <p:cond delay="2500"/>
                            </p:stCondLst>
                            <p:childTnLst>
                              <p:par>
                                <p:cTn id="20" presetID="14" presetClass="entr" presetSubtype="10" fill="hold" grpId="0" nodeType="after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randombar(horizontal)">
                                      <p:cBhvr>
                                        <p:cTn id="22" dur="500"/>
                                        <p:tgtEl>
                                          <p:spTgt spid="20"/>
                                        </p:tgtEl>
                                      </p:cBhvr>
                                    </p:animEffect>
                                  </p:childTnLst>
                                </p:cTn>
                              </p:par>
                            </p:childTnLst>
                          </p:cTn>
                        </p:par>
                        <p:par>
                          <p:cTn id="23" fill="hold">
                            <p:stCondLst>
                              <p:cond delay="3000"/>
                            </p:stCondLst>
                            <p:childTnLst>
                              <p:par>
                                <p:cTn id="24" presetID="14" presetClass="entr" presetSubtype="10" fill="hold" grpId="0" nodeType="afterEffect">
                                  <p:stCondLst>
                                    <p:cond delay="0"/>
                                  </p:stCondLst>
                                  <p:childTnLst>
                                    <p:set>
                                      <p:cBhvr>
                                        <p:cTn id="25" dur="1" fill="hold">
                                          <p:stCondLst>
                                            <p:cond delay="0"/>
                                          </p:stCondLst>
                                        </p:cTn>
                                        <p:tgtEl>
                                          <p:spTgt spid="21"/>
                                        </p:tgtEl>
                                        <p:attrNameLst>
                                          <p:attrName>style.visibility</p:attrName>
                                        </p:attrNameLst>
                                      </p:cBhvr>
                                      <p:to>
                                        <p:strVal val="visible"/>
                                      </p:to>
                                    </p:set>
                                    <p:animEffect transition="in" filter="randombar(horizontal)">
                                      <p:cBhvr>
                                        <p:cTn id="26" dur="500"/>
                                        <p:tgtEl>
                                          <p:spTgt spid="21"/>
                                        </p:tgtEl>
                                      </p:cBhvr>
                                    </p:animEffect>
                                  </p:childTnLst>
                                </p:cTn>
                              </p:par>
                            </p:childTnLst>
                          </p:cTn>
                        </p:par>
                        <p:par>
                          <p:cTn id="27" fill="hold">
                            <p:stCondLst>
                              <p:cond delay="3500"/>
                            </p:stCondLst>
                            <p:childTnLst>
                              <p:par>
                                <p:cTn id="28" presetID="14" presetClass="entr" presetSubtype="10" fill="hold" grpId="0" nodeType="afterEffect">
                                  <p:stCondLst>
                                    <p:cond delay="0"/>
                                  </p:stCondLst>
                                  <p:childTnLst>
                                    <p:set>
                                      <p:cBhvr>
                                        <p:cTn id="29" dur="1" fill="hold">
                                          <p:stCondLst>
                                            <p:cond delay="0"/>
                                          </p:stCondLst>
                                        </p:cTn>
                                        <p:tgtEl>
                                          <p:spTgt spid="23"/>
                                        </p:tgtEl>
                                        <p:attrNameLst>
                                          <p:attrName>style.visibility</p:attrName>
                                        </p:attrNameLst>
                                      </p:cBhvr>
                                      <p:to>
                                        <p:strVal val="visible"/>
                                      </p:to>
                                    </p:set>
                                    <p:animEffect transition="in" filter="randombar(horizontal)">
                                      <p:cBhvr>
                                        <p:cTn id="30" dur="500"/>
                                        <p:tgtEl>
                                          <p:spTgt spid="23"/>
                                        </p:tgtEl>
                                      </p:cBhvr>
                                    </p:animEffect>
                                  </p:childTnLst>
                                </p:cTn>
                              </p:par>
                            </p:childTnLst>
                          </p:cTn>
                        </p:par>
                        <p:par>
                          <p:cTn id="31" fill="hold">
                            <p:stCondLst>
                              <p:cond delay="4000"/>
                            </p:stCondLst>
                            <p:childTnLst>
                              <p:par>
                                <p:cTn id="32" presetID="14" presetClass="entr" presetSubtype="10" fill="hold" grpId="0" nodeType="afterEffect">
                                  <p:stCondLst>
                                    <p:cond delay="0"/>
                                  </p:stCondLst>
                                  <p:childTnLst>
                                    <p:set>
                                      <p:cBhvr>
                                        <p:cTn id="33" dur="1" fill="hold">
                                          <p:stCondLst>
                                            <p:cond delay="0"/>
                                          </p:stCondLst>
                                        </p:cTn>
                                        <p:tgtEl>
                                          <p:spTgt spid="22"/>
                                        </p:tgtEl>
                                        <p:attrNameLst>
                                          <p:attrName>style.visibility</p:attrName>
                                        </p:attrNameLst>
                                      </p:cBhvr>
                                      <p:to>
                                        <p:strVal val="visible"/>
                                      </p:to>
                                    </p:set>
                                    <p:animEffect transition="in" filter="randombar(horizontal)">
                                      <p:cBhvr>
                                        <p:cTn id="34" dur="500"/>
                                        <p:tgtEl>
                                          <p:spTgt spid="22"/>
                                        </p:tgtEl>
                                      </p:cBhvr>
                                    </p:animEffect>
                                  </p:childTnLst>
                                </p:cTn>
                              </p:par>
                            </p:childTnLst>
                          </p:cTn>
                        </p:par>
                        <p:par>
                          <p:cTn id="35" fill="hold">
                            <p:stCondLst>
                              <p:cond delay="4500"/>
                            </p:stCondLst>
                            <p:childTnLst>
                              <p:par>
                                <p:cTn id="36" presetID="22" presetClass="entr" presetSubtype="1" fill="hold" grpId="0" nodeType="afterEffect">
                                  <p:stCondLst>
                                    <p:cond delay="0"/>
                                  </p:stCondLst>
                                  <p:childTnLst>
                                    <p:set>
                                      <p:cBhvr>
                                        <p:cTn id="37" dur="1" fill="hold">
                                          <p:stCondLst>
                                            <p:cond delay="0"/>
                                          </p:stCondLst>
                                        </p:cTn>
                                        <p:tgtEl>
                                          <p:spTgt spid="27"/>
                                        </p:tgtEl>
                                        <p:attrNameLst>
                                          <p:attrName>style.visibility</p:attrName>
                                        </p:attrNameLst>
                                      </p:cBhvr>
                                      <p:to>
                                        <p:strVal val="visible"/>
                                      </p:to>
                                    </p:set>
                                    <p:animEffect transition="in" filter="wipe(up)">
                                      <p:cBhvr>
                                        <p:cTn id="38" dur="500"/>
                                        <p:tgtEl>
                                          <p:spTgt spid="27"/>
                                        </p:tgtEl>
                                      </p:cBhvr>
                                    </p:animEffect>
                                  </p:childTnLst>
                                </p:cTn>
                              </p:par>
                            </p:childTnLst>
                          </p:cTn>
                        </p:par>
                        <p:par>
                          <p:cTn id="39" fill="hold">
                            <p:stCondLst>
                              <p:cond delay="5000"/>
                            </p:stCondLst>
                            <p:childTnLst>
                              <p:par>
                                <p:cTn id="40" presetID="53" presetClass="entr" presetSubtype="16" fill="hold" nodeType="afterEffect">
                                  <p:stCondLst>
                                    <p:cond delay="0"/>
                                  </p:stCondLst>
                                  <p:childTnLst>
                                    <p:set>
                                      <p:cBhvr>
                                        <p:cTn id="41" dur="1" fill="hold">
                                          <p:stCondLst>
                                            <p:cond delay="0"/>
                                          </p:stCondLst>
                                        </p:cTn>
                                        <p:tgtEl>
                                          <p:spTgt spid="28"/>
                                        </p:tgtEl>
                                        <p:attrNameLst>
                                          <p:attrName>style.visibility</p:attrName>
                                        </p:attrNameLst>
                                      </p:cBhvr>
                                      <p:to>
                                        <p:strVal val="visible"/>
                                      </p:to>
                                    </p:set>
                                    <p:anim calcmode="lin" valueType="num">
                                      <p:cBhvr>
                                        <p:cTn id="42" dur="500" fill="hold"/>
                                        <p:tgtEl>
                                          <p:spTgt spid="28"/>
                                        </p:tgtEl>
                                        <p:attrNameLst>
                                          <p:attrName>ppt_w</p:attrName>
                                        </p:attrNameLst>
                                      </p:cBhvr>
                                      <p:tavLst>
                                        <p:tav tm="0">
                                          <p:val>
                                            <p:fltVal val="0"/>
                                          </p:val>
                                        </p:tav>
                                        <p:tav tm="100000">
                                          <p:val>
                                            <p:strVal val="#ppt_w"/>
                                          </p:val>
                                        </p:tav>
                                      </p:tavLst>
                                    </p:anim>
                                    <p:anim calcmode="lin" valueType="num">
                                      <p:cBhvr>
                                        <p:cTn id="43" dur="500" fill="hold"/>
                                        <p:tgtEl>
                                          <p:spTgt spid="28"/>
                                        </p:tgtEl>
                                        <p:attrNameLst>
                                          <p:attrName>ppt_h</p:attrName>
                                        </p:attrNameLst>
                                      </p:cBhvr>
                                      <p:tavLst>
                                        <p:tav tm="0">
                                          <p:val>
                                            <p:fltVal val="0"/>
                                          </p:val>
                                        </p:tav>
                                        <p:tav tm="100000">
                                          <p:val>
                                            <p:strVal val="#ppt_h"/>
                                          </p:val>
                                        </p:tav>
                                      </p:tavLst>
                                    </p:anim>
                                    <p:animEffect transition="in" filter="fade">
                                      <p:cBhvr>
                                        <p:cTn id="44" dur="500"/>
                                        <p:tgtEl>
                                          <p:spTgt spid="28"/>
                                        </p:tgtEl>
                                      </p:cBhvr>
                                    </p:animEffect>
                                  </p:childTnLst>
                                </p:cTn>
                              </p:par>
                            </p:childTnLst>
                          </p:cTn>
                        </p:par>
                        <p:par>
                          <p:cTn id="45" fill="hold">
                            <p:stCondLst>
                              <p:cond delay="5500"/>
                            </p:stCondLst>
                            <p:childTnLst>
                              <p:par>
                                <p:cTn id="46" presetID="14" presetClass="entr" presetSubtype="10" fill="hold" grpId="0" nodeType="afterEffect">
                                  <p:stCondLst>
                                    <p:cond delay="0"/>
                                  </p:stCondLst>
                                  <p:childTnLst>
                                    <p:set>
                                      <p:cBhvr>
                                        <p:cTn id="47" dur="1" fill="hold">
                                          <p:stCondLst>
                                            <p:cond delay="0"/>
                                          </p:stCondLst>
                                        </p:cTn>
                                        <p:tgtEl>
                                          <p:spTgt spid="26"/>
                                        </p:tgtEl>
                                        <p:attrNameLst>
                                          <p:attrName>style.visibility</p:attrName>
                                        </p:attrNameLst>
                                      </p:cBhvr>
                                      <p:to>
                                        <p:strVal val="visible"/>
                                      </p:to>
                                    </p:set>
                                    <p:animEffect transition="in" filter="randombar(horizontal)">
                                      <p:cBhvr>
                                        <p:cTn id="48" dur="500"/>
                                        <p:tgtEl>
                                          <p:spTgt spid="26"/>
                                        </p:tgtEl>
                                      </p:cBhvr>
                                    </p:animEffect>
                                  </p:childTnLst>
                                </p:cTn>
                              </p:par>
                            </p:childTnLst>
                          </p:cTn>
                        </p:par>
                        <p:par>
                          <p:cTn id="49" fill="hold">
                            <p:stCondLst>
                              <p:cond delay="6000"/>
                            </p:stCondLst>
                            <p:childTnLst>
                              <p:par>
                                <p:cTn id="50" presetID="22" presetClass="entr" presetSubtype="4" fill="hold" nodeType="afterEffect">
                                  <p:stCondLst>
                                    <p:cond delay="0"/>
                                  </p:stCondLst>
                                  <p:childTnLst>
                                    <p:set>
                                      <p:cBhvr>
                                        <p:cTn id="51" dur="1" fill="hold">
                                          <p:stCondLst>
                                            <p:cond delay="0"/>
                                          </p:stCondLst>
                                        </p:cTn>
                                        <p:tgtEl>
                                          <p:spTgt spid="31"/>
                                        </p:tgtEl>
                                        <p:attrNameLst>
                                          <p:attrName>style.visibility</p:attrName>
                                        </p:attrNameLst>
                                      </p:cBhvr>
                                      <p:to>
                                        <p:strVal val="visible"/>
                                      </p:to>
                                    </p:set>
                                    <p:animEffect transition="in" filter="wipe(down)">
                                      <p:cBhvr>
                                        <p:cTn id="52"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P spid="20" grpId="0"/>
      <p:bldP spid="21" grpId="0"/>
      <p:bldP spid="22" grpId="0"/>
      <p:bldP spid="23" grpId="0"/>
      <p:bldP spid="26" grpId="0"/>
      <p:bldP spid="27"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908FFFD8-E624-6E43-A721-D0AC0AF447B0}"/>
              </a:ext>
            </a:extLst>
          </p:cNvPr>
          <p:cNvSpPr>
            <a:spLocks noGrp="1"/>
          </p:cNvSpPr>
          <p:nvPr>
            <p:ph type="sldNum" sz="quarter" idx="12"/>
          </p:nvPr>
        </p:nvSpPr>
        <p:spPr/>
        <p:txBody>
          <a:bodyPr/>
          <a:lstStyle/>
          <a:p>
            <a:fld id="{23DA680B-B80A-2545-AB30-B9870FE9052E}" type="slidenum">
              <a:rPr kumimoji="1" lang="zh-CN" altLang="en-US" smtClean="0"/>
              <a:t>23</a:t>
            </a:fld>
            <a:endParaRPr kumimoji="1" lang="zh-CN" altLang="en-US"/>
          </a:p>
        </p:txBody>
      </p:sp>
      <p:sp>
        <p:nvSpPr>
          <p:cNvPr id="4" name="标题 1">
            <a:extLst>
              <a:ext uri="{FF2B5EF4-FFF2-40B4-BE49-F238E27FC236}">
                <a16:creationId xmlns:a16="http://schemas.microsoft.com/office/drawing/2014/main" id="{7B95EFC3-28C0-3A4A-853E-05D8FA81C83F}"/>
              </a:ext>
            </a:extLst>
          </p:cNvPr>
          <p:cNvSpPr txBox="1">
            <a:spLocks/>
          </p:cNvSpPr>
          <p:nvPr/>
        </p:nvSpPr>
        <p:spPr>
          <a:xfrm>
            <a:off x="1049354" y="83558"/>
            <a:ext cx="11056060" cy="699594"/>
          </a:xfrm>
          <a:prstGeom prst="rect">
            <a:avLst/>
          </a:prstGeom>
        </p:spPr>
        <p:txBody>
          <a:bodyPr/>
          <a:lstStyle>
            <a:lvl1pPr algn="l" defTabSz="914400" rtl="0" eaLnBrk="1" latinLnBrk="0" hangingPunct="1">
              <a:lnSpc>
                <a:spcPct val="90000"/>
              </a:lnSpc>
              <a:spcBef>
                <a:spcPct val="0"/>
              </a:spcBef>
              <a:buNone/>
              <a:defRPr sz="3200" b="1" i="0" kern="1200" baseline="0">
                <a:solidFill>
                  <a:srgbClr val="071F65"/>
                </a:solidFill>
                <a:effectLst/>
                <a:latin typeface="Arial Black" panose="020B0A04020102020204" pitchFamily="34" charset="0"/>
                <a:ea typeface="微软雅黑" panose="020B0503020204020204" pitchFamily="34" charset="-122"/>
                <a:cs typeface="+mj-cs"/>
              </a:defRPr>
            </a:lvl1pPr>
          </a:lstStyle>
          <a:p>
            <a:r>
              <a:rPr lang="en-US" altLang="zh-CN"/>
              <a:t>2-1 HCI</a:t>
            </a:r>
            <a:r>
              <a:rPr lang="ja-JP" altLang="en-US"/>
              <a:t>の</a:t>
            </a:r>
            <a:r>
              <a:rPr lang="zh-CN" altLang="en-US"/>
              <a:t>挑戦</a:t>
            </a:r>
            <a:endParaRPr kumimoji="1" lang="zh-CN" altLang="en-US" dirty="0"/>
          </a:p>
        </p:txBody>
      </p:sp>
      <p:sp>
        <p:nvSpPr>
          <p:cNvPr id="6" name="灯片编号占位符 3">
            <a:extLst>
              <a:ext uri="{FF2B5EF4-FFF2-40B4-BE49-F238E27FC236}">
                <a16:creationId xmlns:a16="http://schemas.microsoft.com/office/drawing/2014/main" id="{6261896A-FE66-A142-924E-D4DF6DE44B11}"/>
              </a:ext>
            </a:extLst>
          </p:cNvPr>
          <p:cNvSpPr txBox="1">
            <a:spLocks/>
          </p:cNvSpPr>
          <p:nvPr/>
        </p:nvSpPr>
        <p:spPr>
          <a:xfrm>
            <a:off x="8610600" y="6356352"/>
            <a:ext cx="2743200"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DA680B-B80A-2545-AB30-B9870FE9052E}" type="slidenum">
              <a:rPr kumimoji="1" lang="zh-CN" altLang="en-US" smtClean="0"/>
              <a:pPr/>
              <a:t>23</a:t>
            </a:fld>
            <a:endParaRPr kumimoji="1" lang="zh-CN" altLang="en-US"/>
          </a:p>
        </p:txBody>
      </p:sp>
      <p:sp>
        <p:nvSpPr>
          <p:cNvPr id="7" name="Rectangle 6">
            <a:extLst>
              <a:ext uri="{FF2B5EF4-FFF2-40B4-BE49-F238E27FC236}">
                <a16:creationId xmlns:a16="http://schemas.microsoft.com/office/drawing/2014/main" id="{9F3C2310-2A2D-3F4B-A809-B4DAA3D0FF4D}"/>
              </a:ext>
            </a:extLst>
          </p:cNvPr>
          <p:cNvSpPr/>
          <p:nvPr/>
        </p:nvSpPr>
        <p:spPr>
          <a:xfrm>
            <a:off x="4016058" y="3654743"/>
            <a:ext cx="1927225" cy="1419225"/>
          </a:xfrm>
          <a:prstGeom prst="rect">
            <a:avLst/>
          </a:prstGeom>
          <a:solidFill>
            <a:schemeClr val="accent2"/>
          </a:solidFill>
          <a:ln w="9525">
            <a:noFill/>
          </a:ln>
        </p:spPr>
        <p:txBody>
          <a:bodyPr anchor="ct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5pPr>
          </a:lstStyle>
          <a:p>
            <a:pPr marL="0" lvl="0" indent="0" algn="ctr" defTabSz="1217930" eaLnBrk="1" hangingPunct="1">
              <a:lnSpc>
                <a:spcPct val="100000"/>
              </a:lnSpc>
              <a:spcBef>
                <a:spcPct val="0"/>
              </a:spcBef>
              <a:buNone/>
            </a:pPr>
            <a:endParaRPr lang="en-US" altLang="zh-CN" dirty="0">
              <a:solidFill>
                <a:srgbClr val="FFFFFF"/>
              </a:solidFill>
              <a:cs typeface="+mn-ea"/>
              <a:sym typeface="+mn-lt"/>
            </a:endParaRPr>
          </a:p>
        </p:txBody>
      </p:sp>
      <p:cxnSp>
        <p:nvCxnSpPr>
          <p:cNvPr id="8" name="Shape 21">
            <a:extLst>
              <a:ext uri="{FF2B5EF4-FFF2-40B4-BE49-F238E27FC236}">
                <a16:creationId xmlns:a16="http://schemas.microsoft.com/office/drawing/2014/main" id="{F04C3F9B-09AB-C349-A752-6DF76E0F271F}"/>
              </a:ext>
            </a:extLst>
          </p:cNvPr>
          <p:cNvCxnSpPr>
            <a:stCxn id="7" idx="2"/>
          </p:cNvCxnSpPr>
          <p:nvPr/>
        </p:nvCxnSpPr>
        <p:spPr>
          <a:xfrm rot="5400000">
            <a:off x="3838893" y="4338955"/>
            <a:ext cx="406400" cy="1876425"/>
          </a:xfrm>
          <a:prstGeom prst="bentConnector2">
            <a:avLst/>
          </a:prstGeom>
          <a:ln w="9525" cap="flat" cmpd="sng">
            <a:solidFill>
              <a:srgbClr val="ADBACA"/>
            </a:solidFill>
            <a:prstDash val="solid"/>
            <a:miter/>
            <a:headEnd type="none" w="med" len="med"/>
            <a:tailEnd type="oval" w="med" len="med"/>
          </a:ln>
        </p:spPr>
      </p:cxnSp>
      <p:sp>
        <p:nvSpPr>
          <p:cNvPr id="9" name="Rectangle 4">
            <a:extLst>
              <a:ext uri="{FF2B5EF4-FFF2-40B4-BE49-F238E27FC236}">
                <a16:creationId xmlns:a16="http://schemas.microsoft.com/office/drawing/2014/main" id="{496FE82D-1116-1440-9B64-021CC9F08DC0}"/>
              </a:ext>
            </a:extLst>
          </p:cNvPr>
          <p:cNvSpPr/>
          <p:nvPr/>
        </p:nvSpPr>
        <p:spPr>
          <a:xfrm>
            <a:off x="4016058" y="2133918"/>
            <a:ext cx="1927225" cy="1419225"/>
          </a:xfrm>
          <a:prstGeom prst="rect">
            <a:avLst/>
          </a:prstGeom>
          <a:solidFill>
            <a:schemeClr val="accent1"/>
          </a:solidFill>
          <a:ln w="9525">
            <a:noFill/>
          </a:ln>
        </p:spPr>
        <p:txBody>
          <a:bodyPr anchor="ct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5pPr>
          </a:lstStyle>
          <a:p>
            <a:pPr marL="0" lvl="0" indent="0" algn="ctr" defTabSz="1217930" eaLnBrk="1" hangingPunct="1">
              <a:lnSpc>
                <a:spcPct val="100000"/>
              </a:lnSpc>
              <a:spcBef>
                <a:spcPct val="0"/>
              </a:spcBef>
              <a:buNone/>
            </a:pPr>
            <a:endParaRPr lang="en-US" altLang="zh-CN" dirty="0">
              <a:solidFill>
                <a:srgbClr val="FFFFFF"/>
              </a:solidFill>
              <a:cs typeface="+mn-ea"/>
              <a:sym typeface="+mn-lt"/>
            </a:endParaRPr>
          </a:p>
        </p:txBody>
      </p:sp>
      <p:cxnSp>
        <p:nvCxnSpPr>
          <p:cNvPr id="10" name="Shape 11">
            <a:extLst>
              <a:ext uri="{FF2B5EF4-FFF2-40B4-BE49-F238E27FC236}">
                <a16:creationId xmlns:a16="http://schemas.microsoft.com/office/drawing/2014/main" id="{9BAD9959-2B63-A54B-99B3-62F83907B40B}"/>
              </a:ext>
            </a:extLst>
          </p:cNvPr>
          <p:cNvCxnSpPr>
            <a:stCxn id="9" idx="0"/>
          </p:cNvCxnSpPr>
          <p:nvPr/>
        </p:nvCxnSpPr>
        <p:spPr>
          <a:xfrm rot="-5400000" flipV="1">
            <a:off x="3839845" y="993458"/>
            <a:ext cx="404813" cy="1876425"/>
          </a:xfrm>
          <a:prstGeom prst="bentConnector2">
            <a:avLst/>
          </a:prstGeom>
          <a:ln w="9525" cap="flat" cmpd="sng">
            <a:solidFill>
              <a:srgbClr val="ADBACA"/>
            </a:solidFill>
            <a:prstDash val="solid"/>
            <a:miter/>
            <a:headEnd type="none" w="med" len="med"/>
            <a:tailEnd type="oval" w="med" len="med"/>
          </a:ln>
        </p:spPr>
      </p:cxnSp>
      <p:sp>
        <p:nvSpPr>
          <p:cNvPr id="11" name="Rectangle 5">
            <a:extLst>
              <a:ext uri="{FF2B5EF4-FFF2-40B4-BE49-F238E27FC236}">
                <a16:creationId xmlns:a16="http://schemas.microsoft.com/office/drawing/2014/main" id="{7FA0B177-CFB2-0F48-9CE3-62797D35C9B8}"/>
              </a:ext>
            </a:extLst>
          </p:cNvPr>
          <p:cNvSpPr/>
          <p:nvPr/>
        </p:nvSpPr>
        <p:spPr>
          <a:xfrm>
            <a:off x="6044883" y="2133918"/>
            <a:ext cx="1925637" cy="1419225"/>
          </a:xfrm>
          <a:prstGeom prst="rect">
            <a:avLst/>
          </a:prstGeom>
          <a:solidFill>
            <a:schemeClr val="accent2"/>
          </a:solidFill>
          <a:ln w="9525">
            <a:noFill/>
          </a:ln>
        </p:spPr>
        <p:txBody>
          <a:bodyPr anchor="ct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5pPr>
          </a:lstStyle>
          <a:p>
            <a:pPr marL="0" lvl="0" indent="0" algn="ctr" defTabSz="1217930" eaLnBrk="1" hangingPunct="1">
              <a:lnSpc>
                <a:spcPct val="100000"/>
              </a:lnSpc>
              <a:spcBef>
                <a:spcPct val="0"/>
              </a:spcBef>
              <a:buNone/>
            </a:pPr>
            <a:endParaRPr lang="en-US" altLang="zh-CN" dirty="0">
              <a:solidFill>
                <a:srgbClr val="FFFFFF"/>
              </a:solidFill>
              <a:cs typeface="+mn-ea"/>
              <a:sym typeface="+mn-lt"/>
            </a:endParaRPr>
          </a:p>
        </p:txBody>
      </p:sp>
      <p:cxnSp>
        <p:nvCxnSpPr>
          <p:cNvPr id="12" name="Shape 16">
            <a:extLst>
              <a:ext uri="{FF2B5EF4-FFF2-40B4-BE49-F238E27FC236}">
                <a16:creationId xmlns:a16="http://schemas.microsoft.com/office/drawing/2014/main" id="{82D51BFC-BEEA-B041-A3C4-B0C7FBD34C56}"/>
              </a:ext>
            </a:extLst>
          </p:cNvPr>
          <p:cNvCxnSpPr>
            <a:stCxn id="11" idx="0"/>
          </p:cNvCxnSpPr>
          <p:nvPr/>
        </p:nvCxnSpPr>
        <p:spPr>
          <a:xfrm rot="5400000" flipH="1" flipV="1">
            <a:off x="7793673" y="943928"/>
            <a:ext cx="404812" cy="1976437"/>
          </a:xfrm>
          <a:prstGeom prst="bentConnector2">
            <a:avLst/>
          </a:prstGeom>
          <a:ln w="9525" cap="flat" cmpd="sng">
            <a:solidFill>
              <a:srgbClr val="ADBACA"/>
            </a:solidFill>
            <a:prstDash val="solid"/>
            <a:miter/>
            <a:headEnd type="none" w="med" len="med"/>
            <a:tailEnd type="oval" w="med" len="med"/>
          </a:ln>
        </p:spPr>
      </p:cxnSp>
      <p:sp>
        <p:nvSpPr>
          <p:cNvPr id="13" name="Rectangle 7">
            <a:extLst>
              <a:ext uri="{FF2B5EF4-FFF2-40B4-BE49-F238E27FC236}">
                <a16:creationId xmlns:a16="http://schemas.microsoft.com/office/drawing/2014/main" id="{810761C2-5838-544D-B50C-B68C3F070EC1}"/>
              </a:ext>
            </a:extLst>
          </p:cNvPr>
          <p:cNvSpPr/>
          <p:nvPr/>
        </p:nvSpPr>
        <p:spPr>
          <a:xfrm>
            <a:off x="6044883" y="3654743"/>
            <a:ext cx="1925637" cy="1419225"/>
          </a:xfrm>
          <a:prstGeom prst="rect">
            <a:avLst/>
          </a:prstGeom>
          <a:solidFill>
            <a:schemeClr val="accent1"/>
          </a:solidFill>
          <a:ln w="9525">
            <a:noFill/>
          </a:ln>
        </p:spPr>
        <p:txBody>
          <a:bodyPr anchor="ct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5pPr>
          </a:lstStyle>
          <a:p>
            <a:pPr marL="0" lvl="0" indent="0" algn="ctr" defTabSz="1217930" eaLnBrk="1" hangingPunct="1">
              <a:lnSpc>
                <a:spcPct val="100000"/>
              </a:lnSpc>
              <a:spcBef>
                <a:spcPct val="0"/>
              </a:spcBef>
              <a:buNone/>
            </a:pPr>
            <a:endParaRPr lang="en-US" altLang="zh-CN" dirty="0">
              <a:solidFill>
                <a:srgbClr val="FFFFFF"/>
              </a:solidFill>
              <a:cs typeface="+mn-ea"/>
              <a:sym typeface="+mn-lt"/>
            </a:endParaRPr>
          </a:p>
        </p:txBody>
      </p:sp>
      <p:cxnSp>
        <p:nvCxnSpPr>
          <p:cNvPr id="14" name="Shape 19">
            <a:extLst>
              <a:ext uri="{FF2B5EF4-FFF2-40B4-BE49-F238E27FC236}">
                <a16:creationId xmlns:a16="http://schemas.microsoft.com/office/drawing/2014/main" id="{75073E6B-0CE3-0640-ABF9-FE4D6450B215}"/>
              </a:ext>
            </a:extLst>
          </p:cNvPr>
          <p:cNvCxnSpPr>
            <a:stCxn id="13" idx="2"/>
          </p:cNvCxnSpPr>
          <p:nvPr/>
        </p:nvCxnSpPr>
        <p:spPr>
          <a:xfrm rot="-5400000" flipH="1">
            <a:off x="7793355" y="4288155"/>
            <a:ext cx="406400" cy="1978025"/>
          </a:xfrm>
          <a:prstGeom prst="bentConnector2">
            <a:avLst/>
          </a:prstGeom>
          <a:ln w="9525" cap="flat" cmpd="sng">
            <a:solidFill>
              <a:srgbClr val="ADBACA"/>
            </a:solidFill>
            <a:prstDash val="solid"/>
            <a:miter/>
            <a:headEnd type="none" w="med" len="med"/>
            <a:tailEnd type="oval" w="med" len="med"/>
          </a:ln>
        </p:spPr>
      </p:cxnSp>
      <p:sp>
        <p:nvSpPr>
          <p:cNvPr id="15" name="Freeform 6">
            <a:extLst>
              <a:ext uri="{FF2B5EF4-FFF2-40B4-BE49-F238E27FC236}">
                <a16:creationId xmlns:a16="http://schemas.microsoft.com/office/drawing/2014/main" id="{EB6DB3BC-95F4-D442-9B9C-C164333E3F17}"/>
              </a:ext>
            </a:extLst>
          </p:cNvPr>
          <p:cNvSpPr>
            <a:spLocks noEditPoints="1"/>
          </p:cNvSpPr>
          <p:nvPr/>
        </p:nvSpPr>
        <p:spPr>
          <a:xfrm>
            <a:off x="4616133" y="2543493"/>
            <a:ext cx="727075" cy="712787"/>
          </a:xfrm>
          <a:custGeom>
            <a:avLst/>
            <a:gdLst/>
            <a:ahLst/>
            <a:cxnLst>
              <a:cxn ang="0">
                <a:pos x="439863" y="0"/>
              </a:cxn>
              <a:cxn ang="0">
                <a:pos x="289473" y="0"/>
              </a:cxn>
              <a:cxn ang="0">
                <a:pos x="227282" y="117666"/>
              </a:cxn>
              <a:cxn ang="0">
                <a:pos x="161698" y="80330"/>
              </a:cxn>
              <a:cxn ang="0">
                <a:pos x="161698" y="308874"/>
              </a:cxn>
              <a:cxn ang="0">
                <a:pos x="374280" y="212705"/>
              </a:cxn>
              <a:cxn ang="0">
                <a:pos x="315480" y="171974"/>
              </a:cxn>
              <a:cxn ang="0">
                <a:pos x="362972" y="83724"/>
              </a:cxn>
              <a:cxn ang="0">
                <a:pos x="439863" y="216099"/>
              </a:cxn>
              <a:cxn ang="0">
                <a:pos x="524670" y="161791"/>
              </a:cxn>
              <a:cxn ang="0">
                <a:pos x="439863" y="0"/>
              </a:cxn>
              <a:cxn ang="0">
                <a:pos x="220497" y="544207"/>
              </a:cxn>
              <a:cxn ang="0">
                <a:pos x="102899" y="544207"/>
              </a:cxn>
              <a:cxn ang="0">
                <a:pos x="197882" y="377890"/>
              </a:cxn>
              <a:cxn ang="0">
                <a:pos x="109683" y="323583"/>
              </a:cxn>
              <a:cxn ang="0">
                <a:pos x="0" y="521579"/>
              </a:cxn>
              <a:cxn ang="0">
                <a:pos x="54276" y="632457"/>
              </a:cxn>
              <a:cxn ang="0">
                <a:pos x="220497" y="632457"/>
              </a:cxn>
              <a:cxn ang="0">
                <a:pos x="220497" y="712787"/>
              </a:cxn>
              <a:cxn ang="0">
                <a:pos x="418379" y="591726"/>
              </a:cxn>
              <a:cxn ang="0">
                <a:pos x="220497" y="466140"/>
              </a:cxn>
              <a:cxn ang="0">
                <a:pos x="220497" y="544207"/>
              </a:cxn>
              <a:cxn ang="0">
                <a:pos x="642268" y="367708"/>
              </a:cxn>
              <a:cxn ang="0">
                <a:pos x="704460" y="326977"/>
              </a:cxn>
              <a:cxn ang="0">
                <a:pos x="498663" y="227413"/>
              </a:cxn>
              <a:cxn ang="0">
                <a:pos x="495270" y="455957"/>
              </a:cxn>
              <a:cxn ang="0">
                <a:pos x="554070" y="418621"/>
              </a:cxn>
              <a:cxn ang="0">
                <a:pos x="624176" y="544207"/>
              </a:cxn>
              <a:cxn ang="0">
                <a:pos x="454563" y="544207"/>
              </a:cxn>
              <a:cxn ang="0">
                <a:pos x="454563" y="632457"/>
              </a:cxn>
              <a:cxn ang="0">
                <a:pos x="671668" y="632457"/>
              </a:cxn>
              <a:cxn ang="0">
                <a:pos x="727075" y="518185"/>
              </a:cxn>
              <a:cxn ang="0">
                <a:pos x="642268" y="367708"/>
              </a:cxn>
            </a:cxnLst>
            <a:rect l="0" t="0" r="0" b="0"/>
            <a:pathLst>
              <a:path w="643" h="630">
                <a:moveTo>
                  <a:pt x="389" y="0"/>
                </a:moveTo>
                <a:lnTo>
                  <a:pt x="256" y="0"/>
                </a:lnTo>
                <a:lnTo>
                  <a:pt x="201" y="104"/>
                </a:lnTo>
                <a:lnTo>
                  <a:pt x="143" y="71"/>
                </a:lnTo>
                <a:lnTo>
                  <a:pt x="143" y="273"/>
                </a:lnTo>
                <a:lnTo>
                  <a:pt x="331" y="188"/>
                </a:lnTo>
                <a:lnTo>
                  <a:pt x="279" y="152"/>
                </a:lnTo>
                <a:lnTo>
                  <a:pt x="321" y="74"/>
                </a:lnTo>
                <a:lnTo>
                  <a:pt x="389" y="191"/>
                </a:lnTo>
                <a:lnTo>
                  <a:pt x="464" y="143"/>
                </a:lnTo>
                <a:lnTo>
                  <a:pt x="389" y="0"/>
                </a:lnTo>
                <a:close/>
                <a:moveTo>
                  <a:pt x="195" y="481"/>
                </a:moveTo>
                <a:lnTo>
                  <a:pt x="91" y="481"/>
                </a:lnTo>
                <a:lnTo>
                  <a:pt x="175" y="334"/>
                </a:lnTo>
                <a:lnTo>
                  <a:pt x="97" y="286"/>
                </a:lnTo>
                <a:lnTo>
                  <a:pt x="0" y="461"/>
                </a:lnTo>
                <a:lnTo>
                  <a:pt x="48" y="559"/>
                </a:lnTo>
                <a:lnTo>
                  <a:pt x="195" y="559"/>
                </a:lnTo>
                <a:lnTo>
                  <a:pt x="195" y="630"/>
                </a:lnTo>
                <a:lnTo>
                  <a:pt x="370" y="523"/>
                </a:lnTo>
                <a:lnTo>
                  <a:pt x="195" y="412"/>
                </a:lnTo>
                <a:lnTo>
                  <a:pt x="195" y="481"/>
                </a:lnTo>
                <a:close/>
                <a:moveTo>
                  <a:pt x="568" y="325"/>
                </a:moveTo>
                <a:lnTo>
                  <a:pt x="623" y="289"/>
                </a:lnTo>
                <a:lnTo>
                  <a:pt x="441" y="201"/>
                </a:lnTo>
                <a:lnTo>
                  <a:pt x="438" y="403"/>
                </a:lnTo>
                <a:lnTo>
                  <a:pt x="490" y="370"/>
                </a:lnTo>
                <a:lnTo>
                  <a:pt x="552" y="481"/>
                </a:lnTo>
                <a:lnTo>
                  <a:pt x="402" y="481"/>
                </a:lnTo>
                <a:lnTo>
                  <a:pt x="402" y="559"/>
                </a:lnTo>
                <a:lnTo>
                  <a:pt x="594" y="559"/>
                </a:lnTo>
                <a:lnTo>
                  <a:pt x="643" y="458"/>
                </a:lnTo>
                <a:lnTo>
                  <a:pt x="568" y="325"/>
                </a:lnTo>
                <a:close/>
              </a:path>
            </a:pathLst>
          </a:custGeom>
          <a:solidFill>
            <a:schemeClr val="bg1">
              <a:alpha val="100000"/>
            </a:schemeClr>
          </a:solidFill>
          <a:ln w="9525">
            <a:noFill/>
          </a:ln>
        </p:spPr>
        <p:txBody>
          <a:bodyPr/>
          <a:lstStyle/>
          <a:p>
            <a:endParaRPr lang="zh-CN" altLang="en-US" sz="1600" dirty="0">
              <a:cs typeface="+mn-ea"/>
              <a:sym typeface="+mn-lt"/>
            </a:endParaRPr>
          </a:p>
        </p:txBody>
      </p:sp>
      <p:sp>
        <p:nvSpPr>
          <p:cNvPr id="16" name="Freeform 18">
            <a:extLst>
              <a:ext uri="{FF2B5EF4-FFF2-40B4-BE49-F238E27FC236}">
                <a16:creationId xmlns:a16="http://schemas.microsoft.com/office/drawing/2014/main" id="{FA6ADD60-9892-DF47-99C5-CCDDDEA27030}"/>
              </a:ext>
            </a:extLst>
          </p:cNvPr>
          <p:cNvSpPr>
            <a:spLocks noEditPoints="1"/>
          </p:cNvSpPr>
          <p:nvPr/>
        </p:nvSpPr>
        <p:spPr>
          <a:xfrm>
            <a:off x="6692583" y="4208780"/>
            <a:ext cx="630237" cy="460375"/>
          </a:xfrm>
          <a:custGeom>
            <a:avLst/>
            <a:gdLst/>
            <a:ahLst/>
            <a:cxnLst>
              <a:cxn ang="0">
                <a:pos x="344279" y="343234"/>
              </a:cxn>
              <a:cxn ang="0">
                <a:pos x="335499" y="352681"/>
              </a:cxn>
              <a:cxn ang="0">
                <a:pos x="136081" y="352681"/>
              </a:cxn>
              <a:cxn ang="0">
                <a:pos x="127302" y="343234"/>
              </a:cxn>
              <a:cxn ang="0">
                <a:pos x="136081" y="334417"/>
              </a:cxn>
              <a:cxn ang="0">
                <a:pos x="335499" y="334417"/>
              </a:cxn>
              <a:cxn ang="0">
                <a:pos x="344279" y="343234"/>
              </a:cxn>
              <a:cxn ang="0">
                <a:pos x="344279" y="277107"/>
              </a:cxn>
              <a:cxn ang="0">
                <a:pos x="335499" y="285924"/>
              </a:cxn>
              <a:cxn ang="0">
                <a:pos x="136081" y="285924"/>
              </a:cxn>
              <a:cxn ang="0">
                <a:pos x="127302" y="277107"/>
              </a:cxn>
              <a:cxn ang="0">
                <a:pos x="136081" y="267660"/>
              </a:cxn>
              <a:cxn ang="0">
                <a:pos x="335499" y="267660"/>
              </a:cxn>
              <a:cxn ang="0">
                <a:pos x="344279" y="277107"/>
              </a:cxn>
              <a:cxn ang="0">
                <a:pos x="470326" y="172562"/>
              </a:cxn>
              <a:cxn ang="0">
                <a:pos x="121658" y="172562"/>
              </a:cxn>
              <a:cxn ang="0">
                <a:pos x="112251" y="163745"/>
              </a:cxn>
              <a:cxn ang="0">
                <a:pos x="121658" y="154298"/>
              </a:cxn>
              <a:cxn ang="0">
                <a:pos x="470326" y="154298"/>
              </a:cxn>
              <a:cxn ang="0">
                <a:pos x="479733" y="163745"/>
              </a:cxn>
              <a:cxn ang="0">
                <a:pos x="470326" y="172562"/>
              </a:cxn>
              <a:cxn ang="0">
                <a:pos x="70235" y="95728"/>
              </a:cxn>
              <a:cxn ang="0">
                <a:pos x="79015" y="86911"/>
              </a:cxn>
              <a:cxn ang="0">
                <a:pos x="537426" y="86911"/>
              </a:cxn>
              <a:cxn ang="0">
                <a:pos x="546833" y="95728"/>
              </a:cxn>
              <a:cxn ang="0">
                <a:pos x="537426" y="104545"/>
              </a:cxn>
              <a:cxn ang="0">
                <a:pos x="79015" y="104545"/>
              </a:cxn>
              <a:cxn ang="0">
                <a:pos x="70235" y="95728"/>
              </a:cxn>
              <a:cxn ang="0">
                <a:pos x="543070" y="271439"/>
              </a:cxn>
              <a:cxn ang="0">
                <a:pos x="514223" y="320562"/>
              </a:cxn>
              <a:cxn ang="0">
                <a:pos x="514223" y="321192"/>
              </a:cxn>
              <a:cxn ang="0">
                <a:pos x="514223" y="408103"/>
              </a:cxn>
              <a:cxn ang="0">
                <a:pos x="486004" y="370315"/>
              </a:cxn>
              <a:cxn ang="0">
                <a:pos x="458411" y="408103"/>
              </a:cxn>
              <a:cxn ang="0">
                <a:pos x="458411" y="321192"/>
              </a:cxn>
              <a:cxn ang="0">
                <a:pos x="458411" y="320562"/>
              </a:cxn>
              <a:cxn ang="0">
                <a:pos x="429565" y="271439"/>
              </a:cxn>
              <a:cxn ang="0">
                <a:pos x="486004" y="214758"/>
              </a:cxn>
              <a:cxn ang="0">
                <a:pos x="543070" y="271439"/>
              </a:cxn>
              <a:cxn ang="0">
                <a:pos x="603899" y="434554"/>
              </a:cxn>
              <a:cxn ang="0">
                <a:pos x="25711" y="434554"/>
              </a:cxn>
              <a:cxn ang="0">
                <a:pos x="25711" y="25821"/>
              </a:cxn>
              <a:cxn ang="0">
                <a:pos x="603899" y="25821"/>
              </a:cxn>
              <a:cxn ang="0">
                <a:pos x="603899" y="434554"/>
              </a:cxn>
              <a:cxn ang="0">
                <a:pos x="0" y="460375"/>
              </a:cxn>
              <a:cxn ang="0">
                <a:pos x="630237" y="460375"/>
              </a:cxn>
              <a:cxn ang="0">
                <a:pos x="630237" y="0"/>
              </a:cxn>
              <a:cxn ang="0">
                <a:pos x="0" y="0"/>
              </a:cxn>
              <a:cxn ang="0">
                <a:pos x="0" y="460375"/>
              </a:cxn>
              <a:cxn ang="0">
                <a:pos x="0" y="0"/>
              </a:cxn>
              <a:cxn ang="0">
                <a:pos x="0" y="460375"/>
              </a:cxn>
            </a:cxnLst>
            <a:rect l="0" t="0" r="0" b="0"/>
            <a:pathLst>
              <a:path w="1005" h="731">
                <a:moveTo>
                  <a:pt x="549" y="545"/>
                </a:moveTo>
                <a:cubicBezTo>
                  <a:pt x="549" y="553"/>
                  <a:pt x="543" y="560"/>
                  <a:pt x="535" y="560"/>
                </a:cubicBezTo>
                <a:lnTo>
                  <a:pt x="217" y="560"/>
                </a:lnTo>
                <a:cubicBezTo>
                  <a:pt x="209" y="560"/>
                  <a:pt x="203" y="553"/>
                  <a:pt x="203" y="545"/>
                </a:cubicBezTo>
                <a:cubicBezTo>
                  <a:pt x="203" y="537"/>
                  <a:pt x="209" y="531"/>
                  <a:pt x="217" y="531"/>
                </a:cubicBezTo>
                <a:lnTo>
                  <a:pt x="535" y="531"/>
                </a:lnTo>
                <a:cubicBezTo>
                  <a:pt x="543" y="531"/>
                  <a:pt x="549" y="537"/>
                  <a:pt x="549" y="545"/>
                </a:cubicBezTo>
                <a:close/>
                <a:moveTo>
                  <a:pt x="549" y="440"/>
                </a:moveTo>
                <a:cubicBezTo>
                  <a:pt x="549" y="448"/>
                  <a:pt x="543" y="454"/>
                  <a:pt x="535" y="454"/>
                </a:cubicBezTo>
                <a:lnTo>
                  <a:pt x="217" y="454"/>
                </a:lnTo>
                <a:cubicBezTo>
                  <a:pt x="209" y="454"/>
                  <a:pt x="203" y="448"/>
                  <a:pt x="203" y="440"/>
                </a:cubicBezTo>
                <a:cubicBezTo>
                  <a:pt x="203" y="432"/>
                  <a:pt x="209" y="425"/>
                  <a:pt x="217" y="425"/>
                </a:cubicBezTo>
                <a:lnTo>
                  <a:pt x="535" y="425"/>
                </a:lnTo>
                <a:cubicBezTo>
                  <a:pt x="543" y="425"/>
                  <a:pt x="549" y="432"/>
                  <a:pt x="549" y="440"/>
                </a:cubicBezTo>
                <a:close/>
                <a:moveTo>
                  <a:pt x="750" y="274"/>
                </a:moveTo>
                <a:lnTo>
                  <a:pt x="194" y="274"/>
                </a:lnTo>
                <a:cubicBezTo>
                  <a:pt x="186" y="274"/>
                  <a:pt x="179" y="268"/>
                  <a:pt x="179" y="260"/>
                </a:cubicBezTo>
                <a:cubicBezTo>
                  <a:pt x="179" y="252"/>
                  <a:pt x="186" y="245"/>
                  <a:pt x="194" y="245"/>
                </a:cubicBezTo>
                <a:lnTo>
                  <a:pt x="750" y="245"/>
                </a:lnTo>
                <a:cubicBezTo>
                  <a:pt x="758" y="245"/>
                  <a:pt x="765" y="252"/>
                  <a:pt x="765" y="260"/>
                </a:cubicBezTo>
                <a:cubicBezTo>
                  <a:pt x="765" y="268"/>
                  <a:pt x="758" y="274"/>
                  <a:pt x="750" y="274"/>
                </a:cubicBezTo>
                <a:close/>
                <a:moveTo>
                  <a:pt x="112" y="152"/>
                </a:moveTo>
                <a:cubicBezTo>
                  <a:pt x="112" y="144"/>
                  <a:pt x="118" y="138"/>
                  <a:pt x="126" y="138"/>
                </a:cubicBezTo>
                <a:lnTo>
                  <a:pt x="857" y="138"/>
                </a:lnTo>
                <a:cubicBezTo>
                  <a:pt x="865" y="138"/>
                  <a:pt x="872" y="144"/>
                  <a:pt x="872" y="152"/>
                </a:cubicBezTo>
                <a:cubicBezTo>
                  <a:pt x="872" y="160"/>
                  <a:pt x="865" y="166"/>
                  <a:pt x="857" y="166"/>
                </a:cubicBezTo>
                <a:lnTo>
                  <a:pt x="126" y="166"/>
                </a:lnTo>
                <a:cubicBezTo>
                  <a:pt x="118" y="166"/>
                  <a:pt x="112" y="160"/>
                  <a:pt x="112" y="152"/>
                </a:cubicBezTo>
                <a:close/>
                <a:moveTo>
                  <a:pt x="866" y="431"/>
                </a:moveTo>
                <a:cubicBezTo>
                  <a:pt x="866" y="465"/>
                  <a:pt x="847" y="493"/>
                  <a:pt x="820" y="509"/>
                </a:cubicBezTo>
                <a:cubicBezTo>
                  <a:pt x="820" y="510"/>
                  <a:pt x="820" y="510"/>
                  <a:pt x="820" y="510"/>
                </a:cubicBezTo>
                <a:cubicBezTo>
                  <a:pt x="820" y="510"/>
                  <a:pt x="820" y="648"/>
                  <a:pt x="820" y="648"/>
                </a:cubicBezTo>
                <a:lnTo>
                  <a:pt x="775" y="588"/>
                </a:lnTo>
                <a:lnTo>
                  <a:pt x="731" y="648"/>
                </a:lnTo>
                <a:lnTo>
                  <a:pt x="731" y="510"/>
                </a:lnTo>
                <a:cubicBezTo>
                  <a:pt x="731" y="510"/>
                  <a:pt x="731" y="510"/>
                  <a:pt x="731" y="509"/>
                </a:cubicBezTo>
                <a:cubicBezTo>
                  <a:pt x="703" y="493"/>
                  <a:pt x="685" y="465"/>
                  <a:pt x="685" y="431"/>
                </a:cubicBezTo>
                <a:cubicBezTo>
                  <a:pt x="685" y="381"/>
                  <a:pt x="725" y="341"/>
                  <a:pt x="775" y="341"/>
                </a:cubicBezTo>
                <a:cubicBezTo>
                  <a:pt x="825" y="341"/>
                  <a:pt x="866" y="381"/>
                  <a:pt x="866" y="431"/>
                </a:cubicBezTo>
                <a:close/>
                <a:moveTo>
                  <a:pt x="963" y="690"/>
                </a:moveTo>
                <a:lnTo>
                  <a:pt x="41" y="690"/>
                </a:lnTo>
                <a:lnTo>
                  <a:pt x="41" y="41"/>
                </a:lnTo>
                <a:lnTo>
                  <a:pt x="963" y="41"/>
                </a:lnTo>
                <a:lnTo>
                  <a:pt x="963" y="690"/>
                </a:lnTo>
                <a:close/>
                <a:moveTo>
                  <a:pt x="0" y="731"/>
                </a:moveTo>
                <a:lnTo>
                  <a:pt x="1005" y="731"/>
                </a:lnTo>
                <a:lnTo>
                  <a:pt x="1005" y="0"/>
                </a:lnTo>
                <a:lnTo>
                  <a:pt x="0" y="0"/>
                </a:lnTo>
                <a:lnTo>
                  <a:pt x="0" y="731"/>
                </a:lnTo>
                <a:close/>
                <a:moveTo>
                  <a:pt x="0" y="0"/>
                </a:moveTo>
                <a:lnTo>
                  <a:pt x="0" y="731"/>
                </a:lnTo>
              </a:path>
            </a:pathLst>
          </a:custGeom>
          <a:solidFill>
            <a:schemeClr val="bg1">
              <a:alpha val="100000"/>
            </a:schemeClr>
          </a:solidFill>
          <a:ln w="9525">
            <a:noFill/>
          </a:ln>
        </p:spPr>
        <p:txBody>
          <a:bodyPr/>
          <a:lstStyle/>
          <a:p>
            <a:endParaRPr lang="zh-CN" altLang="en-US" sz="1600">
              <a:cs typeface="+mn-ea"/>
              <a:sym typeface="+mn-lt"/>
            </a:endParaRPr>
          </a:p>
        </p:txBody>
      </p:sp>
      <p:sp>
        <p:nvSpPr>
          <p:cNvPr id="17" name="Freeform 101">
            <a:extLst>
              <a:ext uri="{FF2B5EF4-FFF2-40B4-BE49-F238E27FC236}">
                <a16:creationId xmlns:a16="http://schemas.microsoft.com/office/drawing/2014/main" id="{7A81A4DD-7D47-E740-8D29-0DEEF0869828}"/>
              </a:ext>
            </a:extLst>
          </p:cNvPr>
          <p:cNvSpPr>
            <a:spLocks noEditPoints="1"/>
          </p:cNvSpPr>
          <p:nvPr/>
        </p:nvSpPr>
        <p:spPr>
          <a:xfrm>
            <a:off x="4616133" y="4134168"/>
            <a:ext cx="577850" cy="534987"/>
          </a:xfrm>
          <a:custGeom>
            <a:avLst/>
            <a:gdLst/>
            <a:ahLst/>
            <a:cxnLst>
              <a:cxn ang="0">
                <a:pos x="331414" y="305707"/>
              </a:cxn>
              <a:cxn ang="0">
                <a:pos x="348410" y="373642"/>
              </a:cxn>
              <a:cxn ang="0">
                <a:pos x="297423" y="424593"/>
              </a:cxn>
              <a:cxn ang="0">
                <a:pos x="229440" y="450068"/>
              </a:cxn>
              <a:cxn ang="0">
                <a:pos x="152960" y="450068"/>
              </a:cxn>
              <a:cxn ang="0">
                <a:pos x="93476" y="424593"/>
              </a:cxn>
              <a:cxn ang="0">
                <a:pos x="33991" y="373642"/>
              </a:cxn>
              <a:cxn ang="0">
                <a:pos x="50987" y="305707"/>
              </a:cxn>
              <a:cxn ang="0">
                <a:pos x="0" y="237772"/>
              </a:cxn>
              <a:cxn ang="0">
                <a:pos x="59485" y="195313"/>
              </a:cxn>
              <a:cxn ang="0">
                <a:pos x="33991" y="152853"/>
              </a:cxn>
              <a:cxn ang="0">
                <a:pos x="127467" y="135870"/>
              </a:cxn>
              <a:cxn ang="0">
                <a:pos x="161458" y="67935"/>
              </a:cxn>
              <a:cxn ang="0">
                <a:pos x="237938" y="127378"/>
              </a:cxn>
              <a:cxn ang="0">
                <a:pos x="297423" y="101902"/>
              </a:cxn>
              <a:cxn ang="0">
                <a:pos x="348410" y="161345"/>
              </a:cxn>
              <a:cxn ang="0">
                <a:pos x="382401" y="229280"/>
              </a:cxn>
              <a:cxn ang="0">
                <a:pos x="195449" y="186821"/>
              </a:cxn>
              <a:cxn ang="0">
                <a:pos x="271929" y="263248"/>
              </a:cxn>
              <a:cxn ang="0">
                <a:pos x="535361" y="135870"/>
              </a:cxn>
              <a:cxn ang="0">
                <a:pos x="543859" y="203805"/>
              </a:cxn>
              <a:cxn ang="0">
                <a:pos x="467379" y="186821"/>
              </a:cxn>
              <a:cxn ang="0">
                <a:pos x="390899" y="203805"/>
              </a:cxn>
              <a:cxn ang="0">
                <a:pos x="390899" y="135870"/>
              </a:cxn>
              <a:cxn ang="0">
                <a:pos x="390899" y="76427"/>
              </a:cxn>
              <a:cxn ang="0">
                <a:pos x="390899" y="16984"/>
              </a:cxn>
              <a:cxn ang="0">
                <a:pos x="467379" y="33967"/>
              </a:cxn>
              <a:cxn ang="0">
                <a:pos x="501370" y="0"/>
              </a:cxn>
              <a:cxn ang="0">
                <a:pos x="526863" y="59443"/>
              </a:cxn>
              <a:cxn ang="0">
                <a:pos x="577850" y="127378"/>
              </a:cxn>
              <a:cxn ang="0">
                <a:pos x="526863" y="467052"/>
              </a:cxn>
              <a:cxn ang="0">
                <a:pos x="501370" y="534987"/>
              </a:cxn>
              <a:cxn ang="0">
                <a:pos x="458881" y="501020"/>
              </a:cxn>
              <a:cxn ang="0">
                <a:pos x="382401" y="509511"/>
              </a:cxn>
              <a:cxn ang="0">
                <a:pos x="348410" y="441577"/>
              </a:cxn>
              <a:cxn ang="0">
                <a:pos x="399396" y="373642"/>
              </a:cxn>
              <a:cxn ang="0">
                <a:pos x="424890" y="305707"/>
              </a:cxn>
              <a:cxn ang="0">
                <a:pos x="475876" y="339674"/>
              </a:cxn>
              <a:cxn ang="0">
                <a:pos x="543859" y="331182"/>
              </a:cxn>
              <a:cxn ang="0">
                <a:pos x="535361" y="390625"/>
              </a:cxn>
              <a:cxn ang="0">
                <a:pos x="467379" y="67935"/>
              </a:cxn>
              <a:cxn ang="0">
                <a:pos x="501370" y="110394"/>
              </a:cxn>
              <a:cxn ang="0">
                <a:pos x="424890" y="416101"/>
              </a:cxn>
              <a:cxn ang="0">
                <a:pos x="467379" y="382134"/>
              </a:cxn>
            </a:cxnLst>
            <a:rect l="0" t="0" r="0" b="0"/>
            <a:pathLst>
              <a:path w="68" h="63">
                <a:moveTo>
                  <a:pt x="45" y="35"/>
                </a:moveTo>
                <a:cubicBezTo>
                  <a:pt x="45" y="35"/>
                  <a:pt x="45" y="36"/>
                  <a:pt x="45" y="36"/>
                </a:cubicBezTo>
                <a:cubicBezTo>
                  <a:pt x="39" y="36"/>
                  <a:pt x="39" y="36"/>
                  <a:pt x="39" y="36"/>
                </a:cubicBezTo>
                <a:cubicBezTo>
                  <a:pt x="39" y="37"/>
                  <a:pt x="38" y="38"/>
                  <a:pt x="38" y="39"/>
                </a:cubicBezTo>
                <a:cubicBezTo>
                  <a:pt x="39" y="41"/>
                  <a:pt x="40" y="42"/>
                  <a:pt x="41" y="43"/>
                </a:cubicBezTo>
                <a:cubicBezTo>
                  <a:pt x="41" y="43"/>
                  <a:pt x="41" y="44"/>
                  <a:pt x="41" y="44"/>
                </a:cubicBezTo>
                <a:cubicBezTo>
                  <a:pt x="41" y="44"/>
                  <a:pt x="41" y="44"/>
                  <a:pt x="41" y="45"/>
                </a:cubicBezTo>
                <a:cubicBezTo>
                  <a:pt x="40" y="46"/>
                  <a:pt x="36" y="50"/>
                  <a:pt x="35" y="50"/>
                </a:cubicBezTo>
                <a:cubicBezTo>
                  <a:pt x="35" y="50"/>
                  <a:pt x="35" y="50"/>
                  <a:pt x="35" y="50"/>
                </a:cubicBezTo>
                <a:cubicBezTo>
                  <a:pt x="31" y="47"/>
                  <a:pt x="31" y="47"/>
                  <a:pt x="31" y="47"/>
                </a:cubicBezTo>
                <a:cubicBezTo>
                  <a:pt x="30" y="47"/>
                  <a:pt x="29" y="47"/>
                  <a:pt x="28" y="48"/>
                </a:cubicBezTo>
                <a:cubicBezTo>
                  <a:pt x="28" y="49"/>
                  <a:pt x="27" y="51"/>
                  <a:pt x="27" y="53"/>
                </a:cubicBezTo>
                <a:cubicBezTo>
                  <a:pt x="27" y="54"/>
                  <a:pt x="26" y="54"/>
                  <a:pt x="26" y="54"/>
                </a:cubicBezTo>
                <a:cubicBezTo>
                  <a:pt x="19" y="54"/>
                  <a:pt x="19" y="54"/>
                  <a:pt x="19" y="54"/>
                </a:cubicBezTo>
                <a:cubicBezTo>
                  <a:pt x="19" y="54"/>
                  <a:pt x="18" y="54"/>
                  <a:pt x="18" y="53"/>
                </a:cubicBezTo>
                <a:cubicBezTo>
                  <a:pt x="17" y="48"/>
                  <a:pt x="17" y="48"/>
                  <a:pt x="17" y="48"/>
                </a:cubicBezTo>
                <a:cubicBezTo>
                  <a:pt x="16" y="47"/>
                  <a:pt x="16" y="47"/>
                  <a:pt x="15" y="47"/>
                </a:cubicBezTo>
                <a:cubicBezTo>
                  <a:pt x="11" y="50"/>
                  <a:pt x="11" y="50"/>
                  <a:pt x="11" y="50"/>
                </a:cubicBezTo>
                <a:cubicBezTo>
                  <a:pt x="10" y="50"/>
                  <a:pt x="10" y="50"/>
                  <a:pt x="10" y="50"/>
                </a:cubicBezTo>
                <a:cubicBezTo>
                  <a:pt x="10" y="50"/>
                  <a:pt x="9" y="50"/>
                  <a:pt x="9" y="50"/>
                </a:cubicBezTo>
                <a:cubicBezTo>
                  <a:pt x="8" y="49"/>
                  <a:pt x="4" y="45"/>
                  <a:pt x="4" y="44"/>
                </a:cubicBezTo>
                <a:cubicBezTo>
                  <a:pt x="4" y="44"/>
                  <a:pt x="4" y="44"/>
                  <a:pt x="4" y="43"/>
                </a:cubicBezTo>
                <a:cubicBezTo>
                  <a:pt x="5" y="42"/>
                  <a:pt x="6" y="41"/>
                  <a:pt x="7" y="39"/>
                </a:cubicBezTo>
                <a:cubicBezTo>
                  <a:pt x="7" y="38"/>
                  <a:pt x="6" y="37"/>
                  <a:pt x="6" y="36"/>
                </a:cubicBezTo>
                <a:cubicBezTo>
                  <a:pt x="1" y="35"/>
                  <a:pt x="1" y="35"/>
                  <a:pt x="1" y="35"/>
                </a:cubicBezTo>
                <a:cubicBezTo>
                  <a:pt x="0" y="35"/>
                  <a:pt x="0" y="35"/>
                  <a:pt x="0" y="34"/>
                </a:cubicBezTo>
                <a:cubicBezTo>
                  <a:pt x="0" y="28"/>
                  <a:pt x="0" y="28"/>
                  <a:pt x="0" y="28"/>
                </a:cubicBezTo>
                <a:cubicBezTo>
                  <a:pt x="0" y="27"/>
                  <a:pt x="0" y="27"/>
                  <a:pt x="1" y="27"/>
                </a:cubicBezTo>
                <a:cubicBezTo>
                  <a:pt x="6" y="26"/>
                  <a:pt x="6" y="26"/>
                  <a:pt x="6" y="26"/>
                </a:cubicBezTo>
                <a:cubicBezTo>
                  <a:pt x="6" y="25"/>
                  <a:pt x="7" y="24"/>
                  <a:pt x="7" y="23"/>
                </a:cubicBezTo>
                <a:cubicBezTo>
                  <a:pt x="6" y="22"/>
                  <a:pt x="5" y="20"/>
                  <a:pt x="4" y="19"/>
                </a:cubicBezTo>
                <a:cubicBezTo>
                  <a:pt x="4" y="19"/>
                  <a:pt x="4" y="19"/>
                  <a:pt x="4" y="18"/>
                </a:cubicBezTo>
                <a:cubicBezTo>
                  <a:pt x="4" y="18"/>
                  <a:pt x="4" y="18"/>
                  <a:pt x="4" y="18"/>
                </a:cubicBezTo>
                <a:cubicBezTo>
                  <a:pt x="5" y="17"/>
                  <a:pt x="9" y="12"/>
                  <a:pt x="10" y="12"/>
                </a:cubicBezTo>
                <a:cubicBezTo>
                  <a:pt x="10" y="12"/>
                  <a:pt x="10" y="12"/>
                  <a:pt x="11" y="13"/>
                </a:cubicBezTo>
                <a:cubicBezTo>
                  <a:pt x="15" y="16"/>
                  <a:pt x="15" y="16"/>
                  <a:pt x="15" y="16"/>
                </a:cubicBezTo>
                <a:cubicBezTo>
                  <a:pt x="16" y="15"/>
                  <a:pt x="16" y="15"/>
                  <a:pt x="17" y="15"/>
                </a:cubicBezTo>
                <a:cubicBezTo>
                  <a:pt x="18" y="13"/>
                  <a:pt x="18" y="11"/>
                  <a:pt x="18" y="9"/>
                </a:cubicBezTo>
                <a:cubicBezTo>
                  <a:pt x="18" y="9"/>
                  <a:pt x="19" y="8"/>
                  <a:pt x="19" y="8"/>
                </a:cubicBezTo>
                <a:cubicBezTo>
                  <a:pt x="26" y="8"/>
                  <a:pt x="26" y="8"/>
                  <a:pt x="26" y="8"/>
                </a:cubicBezTo>
                <a:cubicBezTo>
                  <a:pt x="26" y="8"/>
                  <a:pt x="27" y="9"/>
                  <a:pt x="27" y="9"/>
                </a:cubicBezTo>
                <a:cubicBezTo>
                  <a:pt x="28" y="15"/>
                  <a:pt x="28" y="15"/>
                  <a:pt x="28" y="15"/>
                </a:cubicBezTo>
                <a:cubicBezTo>
                  <a:pt x="29" y="15"/>
                  <a:pt x="30" y="15"/>
                  <a:pt x="31" y="16"/>
                </a:cubicBezTo>
                <a:cubicBezTo>
                  <a:pt x="35" y="13"/>
                  <a:pt x="35" y="13"/>
                  <a:pt x="35" y="13"/>
                </a:cubicBezTo>
                <a:cubicBezTo>
                  <a:pt x="35" y="12"/>
                  <a:pt x="35" y="12"/>
                  <a:pt x="35" y="12"/>
                </a:cubicBezTo>
                <a:cubicBezTo>
                  <a:pt x="36" y="12"/>
                  <a:pt x="36" y="12"/>
                  <a:pt x="36" y="13"/>
                </a:cubicBezTo>
                <a:cubicBezTo>
                  <a:pt x="37" y="13"/>
                  <a:pt x="41" y="17"/>
                  <a:pt x="41" y="18"/>
                </a:cubicBezTo>
                <a:cubicBezTo>
                  <a:pt x="41" y="19"/>
                  <a:pt x="41" y="19"/>
                  <a:pt x="41" y="19"/>
                </a:cubicBezTo>
                <a:cubicBezTo>
                  <a:pt x="40" y="20"/>
                  <a:pt x="39" y="22"/>
                  <a:pt x="38" y="23"/>
                </a:cubicBezTo>
                <a:cubicBezTo>
                  <a:pt x="38" y="24"/>
                  <a:pt x="39" y="25"/>
                  <a:pt x="39" y="26"/>
                </a:cubicBezTo>
                <a:cubicBezTo>
                  <a:pt x="45" y="27"/>
                  <a:pt x="45" y="27"/>
                  <a:pt x="45" y="27"/>
                </a:cubicBezTo>
                <a:cubicBezTo>
                  <a:pt x="45" y="27"/>
                  <a:pt x="45" y="27"/>
                  <a:pt x="45" y="28"/>
                </a:cubicBezTo>
                <a:lnTo>
                  <a:pt x="45" y="35"/>
                </a:lnTo>
                <a:close/>
                <a:moveTo>
                  <a:pt x="23" y="22"/>
                </a:moveTo>
                <a:cubicBezTo>
                  <a:pt x="18" y="22"/>
                  <a:pt x="13" y="26"/>
                  <a:pt x="13" y="31"/>
                </a:cubicBezTo>
                <a:cubicBezTo>
                  <a:pt x="13" y="36"/>
                  <a:pt x="18" y="40"/>
                  <a:pt x="23" y="40"/>
                </a:cubicBezTo>
                <a:cubicBezTo>
                  <a:pt x="28" y="40"/>
                  <a:pt x="32" y="36"/>
                  <a:pt x="32" y="31"/>
                </a:cubicBezTo>
                <a:cubicBezTo>
                  <a:pt x="32" y="26"/>
                  <a:pt x="28" y="22"/>
                  <a:pt x="23" y="22"/>
                </a:cubicBezTo>
                <a:close/>
                <a:moveTo>
                  <a:pt x="68" y="15"/>
                </a:moveTo>
                <a:cubicBezTo>
                  <a:pt x="68" y="16"/>
                  <a:pt x="64" y="16"/>
                  <a:pt x="63" y="16"/>
                </a:cubicBezTo>
                <a:cubicBezTo>
                  <a:pt x="63" y="17"/>
                  <a:pt x="62" y="18"/>
                  <a:pt x="62" y="18"/>
                </a:cubicBezTo>
                <a:cubicBezTo>
                  <a:pt x="62" y="19"/>
                  <a:pt x="64" y="23"/>
                  <a:pt x="64" y="23"/>
                </a:cubicBezTo>
                <a:cubicBezTo>
                  <a:pt x="64" y="23"/>
                  <a:pt x="64" y="23"/>
                  <a:pt x="64" y="24"/>
                </a:cubicBezTo>
                <a:cubicBezTo>
                  <a:pt x="63" y="24"/>
                  <a:pt x="59" y="26"/>
                  <a:pt x="59" y="26"/>
                </a:cubicBezTo>
                <a:cubicBezTo>
                  <a:pt x="59" y="26"/>
                  <a:pt x="56" y="22"/>
                  <a:pt x="56" y="22"/>
                </a:cubicBezTo>
                <a:cubicBezTo>
                  <a:pt x="55" y="22"/>
                  <a:pt x="55" y="22"/>
                  <a:pt x="55" y="22"/>
                </a:cubicBezTo>
                <a:cubicBezTo>
                  <a:pt x="54" y="22"/>
                  <a:pt x="54" y="22"/>
                  <a:pt x="54" y="22"/>
                </a:cubicBezTo>
                <a:cubicBezTo>
                  <a:pt x="53" y="22"/>
                  <a:pt x="50" y="26"/>
                  <a:pt x="50" y="26"/>
                </a:cubicBezTo>
                <a:cubicBezTo>
                  <a:pt x="50" y="26"/>
                  <a:pt x="46" y="24"/>
                  <a:pt x="46" y="24"/>
                </a:cubicBezTo>
                <a:cubicBezTo>
                  <a:pt x="45" y="23"/>
                  <a:pt x="45" y="23"/>
                  <a:pt x="45" y="23"/>
                </a:cubicBezTo>
                <a:cubicBezTo>
                  <a:pt x="45" y="23"/>
                  <a:pt x="47" y="19"/>
                  <a:pt x="47" y="18"/>
                </a:cubicBezTo>
                <a:cubicBezTo>
                  <a:pt x="47" y="18"/>
                  <a:pt x="46" y="17"/>
                  <a:pt x="46" y="16"/>
                </a:cubicBezTo>
                <a:cubicBezTo>
                  <a:pt x="45" y="16"/>
                  <a:pt x="41" y="16"/>
                  <a:pt x="41" y="15"/>
                </a:cubicBezTo>
                <a:cubicBezTo>
                  <a:pt x="41" y="10"/>
                  <a:pt x="41" y="10"/>
                  <a:pt x="41" y="10"/>
                </a:cubicBezTo>
                <a:cubicBezTo>
                  <a:pt x="41" y="10"/>
                  <a:pt x="45" y="9"/>
                  <a:pt x="46" y="9"/>
                </a:cubicBezTo>
                <a:cubicBezTo>
                  <a:pt x="46" y="9"/>
                  <a:pt x="47" y="8"/>
                  <a:pt x="47" y="7"/>
                </a:cubicBezTo>
                <a:cubicBezTo>
                  <a:pt x="47" y="7"/>
                  <a:pt x="45" y="3"/>
                  <a:pt x="45" y="2"/>
                </a:cubicBezTo>
                <a:cubicBezTo>
                  <a:pt x="45" y="2"/>
                  <a:pt x="45" y="2"/>
                  <a:pt x="46" y="2"/>
                </a:cubicBezTo>
                <a:cubicBezTo>
                  <a:pt x="46" y="2"/>
                  <a:pt x="50" y="0"/>
                  <a:pt x="50" y="0"/>
                </a:cubicBezTo>
                <a:cubicBezTo>
                  <a:pt x="50" y="0"/>
                  <a:pt x="53" y="3"/>
                  <a:pt x="54" y="4"/>
                </a:cubicBezTo>
                <a:cubicBezTo>
                  <a:pt x="54" y="4"/>
                  <a:pt x="54" y="4"/>
                  <a:pt x="55" y="4"/>
                </a:cubicBezTo>
                <a:cubicBezTo>
                  <a:pt x="55" y="4"/>
                  <a:pt x="55" y="4"/>
                  <a:pt x="56" y="4"/>
                </a:cubicBezTo>
                <a:cubicBezTo>
                  <a:pt x="57" y="2"/>
                  <a:pt x="58" y="1"/>
                  <a:pt x="59" y="0"/>
                </a:cubicBezTo>
                <a:cubicBezTo>
                  <a:pt x="59" y="0"/>
                  <a:pt x="59" y="0"/>
                  <a:pt x="59" y="0"/>
                </a:cubicBezTo>
                <a:cubicBezTo>
                  <a:pt x="59" y="0"/>
                  <a:pt x="63" y="2"/>
                  <a:pt x="64" y="2"/>
                </a:cubicBezTo>
                <a:cubicBezTo>
                  <a:pt x="64" y="2"/>
                  <a:pt x="64" y="2"/>
                  <a:pt x="64" y="2"/>
                </a:cubicBezTo>
                <a:cubicBezTo>
                  <a:pt x="64" y="3"/>
                  <a:pt x="62" y="7"/>
                  <a:pt x="62" y="7"/>
                </a:cubicBezTo>
                <a:cubicBezTo>
                  <a:pt x="62" y="8"/>
                  <a:pt x="63" y="9"/>
                  <a:pt x="63" y="9"/>
                </a:cubicBezTo>
                <a:cubicBezTo>
                  <a:pt x="64" y="9"/>
                  <a:pt x="68" y="10"/>
                  <a:pt x="68" y="10"/>
                </a:cubicBezTo>
                <a:lnTo>
                  <a:pt x="68" y="15"/>
                </a:lnTo>
                <a:close/>
                <a:moveTo>
                  <a:pt x="68" y="52"/>
                </a:moveTo>
                <a:cubicBezTo>
                  <a:pt x="68" y="52"/>
                  <a:pt x="64" y="53"/>
                  <a:pt x="63" y="53"/>
                </a:cubicBezTo>
                <a:cubicBezTo>
                  <a:pt x="63" y="54"/>
                  <a:pt x="62" y="54"/>
                  <a:pt x="62" y="55"/>
                </a:cubicBezTo>
                <a:cubicBezTo>
                  <a:pt x="62" y="56"/>
                  <a:pt x="64" y="59"/>
                  <a:pt x="64" y="60"/>
                </a:cubicBezTo>
                <a:cubicBezTo>
                  <a:pt x="64" y="60"/>
                  <a:pt x="64" y="60"/>
                  <a:pt x="64" y="60"/>
                </a:cubicBezTo>
                <a:cubicBezTo>
                  <a:pt x="63" y="60"/>
                  <a:pt x="59" y="63"/>
                  <a:pt x="59" y="63"/>
                </a:cubicBezTo>
                <a:cubicBezTo>
                  <a:pt x="59" y="63"/>
                  <a:pt x="56" y="59"/>
                  <a:pt x="56" y="59"/>
                </a:cubicBezTo>
                <a:cubicBezTo>
                  <a:pt x="55" y="59"/>
                  <a:pt x="55" y="59"/>
                  <a:pt x="55" y="59"/>
                </a:cubicBezTo>
                <a:cubicBezTo>
                  <a:pt x="54" y="59"/>
                  <a:pt x="54" y="59"/>
                  <a:pt x="54" y="59"/>
                </a:cubicBezTo>
                <a:cubicBezTo>
                  <a:pt x="53" y="59"/>
                  <a:pt x="50" y="63"/>
                  <a:pt x="50" y="63"/>
                </a:cubicBezTo>
                <a:cubicBezTo>
                  <a:pt x="50" y="63"/>
                  <a:pt x="46" y="60"/>
                  <a:pt x="46" y="60"/>
                </a:cubicBezTo>
                <a:cubicBezTo>
                  <a:pt x="45" y="60"/>
                  <a:pt x="45" y="60"/>
                  <a:pt x="45" y="60"/>
                </a:cubicBezTo>
                <a:cubicBezTo>
                  <a:pt x="45" y="59"/>
                  <a:pt x="47" y="56"/>
                  <a:pt x="47" y="55"/>
                </a:cubicBezTo>
                <a:cubicBezTo>
                  <a:pt x="47" y="54"/>
                  <a:pt x="46" y="54"/>
                  <a:pt x="46" y="53"/>
                </a:cubicBezTo>
                <a:cubicBezTo>
                  <a:pt x="45" y="53"/>
                  <a:pt x="41" y="52"/>
                  <a:pt x="41" y="52"/>
                </a:cubicBezTo>
                <a:cubicBezTo>
                  <a:pt x="41" y="47"/>
                  <a:pt x="41" y="47"/>
                  <a:pt x="41" y="47"/>
                </a:cubicBezTo>
                <a:cubicBezTo>
                  <a:pt x="41" y="46"/>
                  <a:pt x="45" y="46"/>
                  <a:pt x="46" y="46"/>
                </a:cubicBezTo>
                <a:cubicBezTo>
                  <a:pt x="46" y="45"/>
                  <a:pt x="47" y="45"/>
                  <a:pt x="47" y="44"/>
                </a:cubicBezTo>
                <a:cubicBezTo>
                  <a:pt x="47" y="43"/>
                  <a:pt x="45" y="40"/>
                  <a:pt x="45" y="39"/>
                </a:cubicBezTo>
                <a:cubicBezTo>
                  <a:pt x="45" y="39"/>
                  <a:pt x="45" y="39"/>
                  <a:pt x="46" y="39"/>
                </a:cubicBezTo>
                <a:cubicBezTo>
                  <a:pt x="46" y="39"/>
                  <a:pt x="50" y="36"/>
                  <a:pt x="50" y="36"/>
                </a:cubicBezTo>
                <a:cubicBezTo>
                  <a:pt x="50" y="36"/>
                  <a:pt x="53" y="40"/>
                  <a:pt x="54" y="40"/>
                </a:cubicBezTo>
                <a:cubicBezTo>
                  <a:pt x="54" y="40"/>
                  <a:pt x="54" y="40"/>
                  <a:pt x="55" y="40"/>
                </a:cubicBezTo>
                <a:cubicBezTo>
                  <a:pt x="55" y="40"/>
                  <a:pt x="55" y="40"/>
                  <a:pt x="56" y="40"/>
                </a:cubicBezTo>
                <a:cubicBezTo>
                  <a:pt x="57" y="39"/>
                  <a:pt x="58" y="38"/>
                  <a:pt x="59" y="36"/>
                </a:cubicBezTo>
                <a:cubicBezTo>
                  <a:pt x="59" y="36"/>
                  <a:pt x="59" y="36"/>
                  <a:pt x="59" y="36"/>
                </a:cubicBezTo>
                <a:cubicBezTo>
                  <a:pt x="59" y="36"/>
                  <a:pt x="63" y="39"/>
                  <a:pt x="64" y="39"/>
                </a:cubicBezTo>
                <a:cubicBezTo>
                  <a:pt x="64" y="39"/>
                  <a:pt x="64" y="39"/>
                  <a:pt x="64" y="39"/>
                </a:cubicBezTo>
                <a:cubicBezTo>
                  <a:pt x="64" y="40"/>
                  <a:pt x="62" y="43"/>
                  <a:pt x="62" y="44"/>
                </a:cubicBezTo>
                <a:cubicBezTo>
                  <a:pt x="62" y="45"/>
                  <a:pt x="63" y="45"/>
                  <a:pt x="63" y="46"/>
                </a:cubicBezTo>
                <a:cubicBezTo>
                  <a:pt x="64" y="46"/>
                  <a:pt x="68" y="46"/>
                  <a:pt x="68" y="47"/>
                </a:cubicBezTo>
                <a:lnTo>
                  <a:pt x="68" y="52"/>
                </a:lnTo>
                <a:close/>
                <a:moveTo>
                  <a:pt x="55" y="8"/>
                </a:moveTo>
                <a:cubicBezTo>
                  <a:pt x="52" y="8"/>
                  <a:pt x="50" y="10"/>
                  <a:pt x="50" y="13"/>
                </a:cubicBezTo>
                <a:cubicBezTo>
                  <a:pt x="50" y="15"/>
                  <a:pt x="52" y="17"/>
                  <a:pt x="55" y="17"/>
                </a:cubicBezTo>
                <a:cubicBezTo>
                  <a:pt x="57" y="17"/>
                  <a:pt x="59" y="15"/>
                  <a:pt x="59" y="13"/>
                </a:cubicBezTo>
                <a:cubicBezTo>
                  <a:pt x="59" y="10"/>
                  <a:pt x="57" y="8"/>
                  <a:pt x="55" y="8"/>
                </a:cubicBezTo>
                <a:close/>
                <a:moveTo>
                  <a:pt x="55" y="45"/>
                </a:moveTo>
                <a:cubicBezTo>
                  <a:pt x="52" y="45"/>
                  <a:pt x="50" y="47"/>
                  <a:pt x="50" y="49"/>
                </a:cubicBezTo>
                <a:cubicBezTo>
                  <a:pt x="50" y="52"/>
                  <a:pt x="52" y="54"/>
                  <a:pt x="55" y="54"/>
                </a:cubicBezTo>
                <a:cubicBezTo>
                  <a:pt x="57" y="54"/>
                  <a:pt x="59" y="52"/>
                  <a:pt x="59" y="49"/>
                </a:cubicBezTo>
                <a:cubicBezTo>
                  <a:pt x="59" y="47"/>
                  <a:pt x="57" y="45"/>
                  <a:pt x="55" y="45"/>
                </a:cubicBezTo>
                <a:close/>
              </a:path>
            </a:pathLst>
          </a:custGeom>
          <a:solidFill>
            <a:schemeClr val="bg1">
              <a:alpha val="100000"/>
            </a:schemeClr>
          </a:solidFill>
          <a:ln w="9525">
            <a:noFill/>
          </a:ln>
        </p:spPr>
        <p:txBody>
          <a:bodyPr/>
          <a:lstStyle/>
          <a:p>
            <a:endParaRPr lang="zh-CN" altLang="en-US" sz="1600">
              <a:cs typeface="+mn-ea"/>
              <a:sym typeface="+mn-lt"/>
            </a:endParaRPr>
          </a:p>
        </p:txBody>
      </p:sp>
      <p:sp>
        <p:nvSpPr>
          <p:cNvPr id="18" name="Freeform 34">
            <a:extLst>
              <a:ext uri="{FF2B5EF4-FFF2-40B4-BE49-F238E27FC236}">
                <a16:creationId xmlns:a16="http://schemas.microsoft.com/office/drawing/2014/main" id="{A6FC2E53-EE08-6145-90AF-3DD2C865939F}"/>
              </a:ext>
            </a:extLst>
          </p:cNvPr>
          <p:cNvSpPr>
            <a:spLocks noEditPoints="1"/>
          </p:cNvSpPr>
          <p:nvPr/>
        </p:nvSpPr>
        <p:spPr>
          <a:xfrm>
            <a:off x="6668770" y="2578418"/>
            <a:ext cx="677863" cy="642937"/>
          </a:xfrm>
          <a:custGeom>
            <a:avLst/>
            <a:gdLst/>
            <a:ahLst/>
            <a:cxnLst>
              <a:cxn ang="0">
                <a:pos x="641902" y="114446"/>
              </a:cxn>
              <a:cxn ang="0">
                <a:pos x="492065" y="139613"/>
              </a:cxn>
              <a:cxn ang="0">
                <a:pos x="490267" y="182155"/>
              </a:cxn>
              <a:cxn ang="0">
                <a:pos x="549003" y="195937"/>
              </a:cxn>
              <a:cxn ang="0">
                <a:pos x="559791" y="194739"/>
              </a:cxn>
              <a:cxn ang="0">
                <a:pos x="673668" y="130025"/>
              </a:cxn>
              <a:cxn ang="0">
                <a:pos x="157029" y="188747"/>
              </a:cxn>
              <a:cxn ang="0">
                <a:pos x="127062" y="148001"/>
              </a:cxn>
              <a:cxn ang="0">
                <a:pos x="137251" y="155791"/>
              </a:cxn>
              <a:cxn ang="0">
                <a:pos x="163622" y="168973"/>
              </a:cxn>
              <a:cxn ang="0">
                <a:pos x="166619" y="174366"/>
              </a:cxn>
              <a:cxn ang="0">
                <a:pos x="106684" y="236083"/>
              </a:cxn>
              <a:cxn ang="0">
                <a:pos x="99492" y="192941"/>
              </a:cxn>
              <a:cxn ang="0">
                <a:pos x="106684" y="236083"/>
              </a:cxn>
              <a:cxn ang="0">
                <a:pos x="372195" y="303792"/>
              </a:cxn>
              <a:cxn ang="0">
                <a:pos x="353616" y="297201"/>
              </a:cxn>
              <a:cxn ang="0">
                <a:pos x="364404" y="270836"/>
              </a:cxn>
              <a:cxn ang="0">
                <a:pos x="462697" y="171969"/>
              </a:cxn>
              <a:cxn ang="0">
                <a:pos x="408756" y="187548"/>
              </a:cxn>
              <a:cxn ang="0">
                <a:pos x="369199" y="96471"/>
              </a:cxn>
              <a:cxn ang="0">
                <a:pos x="258918" y="67110"/>
              </a:cxn>
              <a:cxn ang="0">
                <a:pos x="143244" y="125831"/>
              </a:cxn>
              <a:cxn ang="0">
                <a:pos x="103088" y="142609"/>
              </a:cxn>
              <a:cxn ang="0">
                <a:pos x="86906" y="129426"/>
              </a:cxn>
              <a:cxn ang="0">
                <a:pos x="7192" y="192941"/>
              </a:cxn>
              <a:cxn ang="0">
                <a:pos x="14984" y="225298"/>
              </a:cxn>
              <a:cxn ang="0">
                <a:pos x="112078" y="307387"/>
              </a:cxn>
              <a:cxn ang="0">
                <a:pos x="191791" y="243873"/>
              </a:cxn>
              <a:cxn ang="0">
                <a:pos x="184000" y="212115"/>
              </a:cxn>
              <a:cxn ang="0">
                <a:pos x="181003" y="194139"/>
              </a:cxn>
              <a:cxn ang="0">
                <a:pos x="184000" y="160584"/>
              </a:cxn>
              <a:cxn ang="0">
                <a:pos x="331440" y="136617"/>
              </a:cxn>
              <a:cxn ang="0">
                <a:pos x="266111" y="318173"/>
              </a:cxn>
              <a:cxn ang="0">
                <a:pos x="426736" y="391874"/>
              </a:cxn>
              <a:cxn ang="0">
                <a:pos x="351218" y="551260"/>
              </a:cxn>
              <a:cxn ang="0">
                <a:pos x="396769" y="544070"/>
              </a:cxn>
              <a:cxn ang="0">
                <a:pos x="508847" y="366109"/>
              </a:cxn>
              <a:cxn ang="0">
                <a:pos x="249329" y="346335"/>
              </a:cxn>
              <a:cxn ang="0">
                <a:pos x="64730" y="587212"/>
              </a:cxn>
              <a:cxn ang="0">
                <a:pos x="87505" y="642937"/>
              </a:cxn>
              <a:cxn ang="0">
                <a:pos x="254723" y="496134"/>
              </a:cxn>
              <a:cxn ang="0">
                <a:pos x="307466" y="373898"/>
              </a:cxn>
              <a:cxn ang="0">
                <a:pos x="249329" y="346335"/>
              </a:cxn>
              <a:cxn ang="0">
                <a:pos x="522032" y="92276"/>
              </a:cxn>
              <a:cxn ang="0">
                <a:pos x="419544" y="39547"/>
              </a:cxn>
            </a:cxnLst>
            <a:rect l="0" t="0" r="0" b="0"/>
            <a:pathLst>
              <a:path w="1131" h="1073">
                <a:moveTo>
                  <a:pt x="1124" y="217"/>
                </a:moveTo>
                <a:cubicBezTo>
                  <a:pt x="1116" y="195"/>
                  <a:pt x="1093" y="183"/>
                  <a:pt x="1071" y="191"/>
                </a:cubicBezTo>
                <a:lnTo>
                  <a:pt x="916" y="243"/>
                </a:lnTo>
                <a:lnTo>
                  <a:pt x="821" y="233"/>
                </a:lnTo>
                <a:cubicBezTo>
                  <a:pt x="835" y="262"/>
                  <a:pt x="827" y="287"/>
                  <a:pt x="821" y="299"/>
                </a:cubicBezTo>
                <a:cubicBezTo>
                  <a:pt x="820" y="301"/>
                  <a:pt x="819" y="302"/>
                  <a:pt x="818" y="304"/>
                </a:cubicBezTo>
                <a:lnTo>
                  <a:pt x="809" y="316"/>
                </a:lnTo>
                <a:lnTo>
                  <a:pt x="916" y="327"/>
                </a:lnTo>
                <a:cubicBezTo>
                  <a:pt x="918" y="327"/>
                  <a:pt x="919" y="327"/>
                  <a:pt x="921" y="327"/>
                </a:cubicBezTo>
                <a:cubicBezTo>
                  <a:pt x="925" y="327"/>
                  <a:pt x="930" y="327"/>
                  <a:pt x="934" y="325"/>
                </a:cubicBezTo>
                <a:lnTo>
                  <a:pt x="1098" y="270"/>
                </a:lnTo>
                <a:cubicBezTo>
                  <a:pt x="1119" y="263"/>
                  <a:pt x="1131" y="239"/>
                  <a:pt x="1124" y="217"/>
                </a:cubicBezTo>
                <a:close/>
                <a:moveTo>
                  <a:pt x="275" y="301"/>
                </a:moveTo>
                <a:lnTo>
                  <a:pt x="262" y="315"/>
                </a:lnTo>
                <a:lnTo>
                  <a:pt x="199" y="262"/>
                </a:lnTo>
                <a:lnTo>
                  <a:pt x="212" y="247"/>
                </a:lnTo>
                <a:cubicBezTo>
                  <a:pt x="215" y="243"/>
                  <a:pt x="220" y="241"/>
                  <a:pt x="225" y="243"/>
                </a:cubicBezTo>
                <a:cubicBezTo>
                  <a:pt x="225" y="249"/>
                  <a:pt x="227" y="254"/>
                  <a:pt x="229" y="260"/>
                </a:cubicBezTo>
                <a:cubicBezTo>
                  <a:pt x="237" y="274"/>
                  <a:pt x="251" y="283"/>
                  <a:pt x="267" y="283"/>
                </a:cubicBezTo>
                <a:cubicBezTo>
                  <a:pt x="269" y="283"/>
                  <a:pt x="271" y="282"/>
                  <a:pt x="273" y="282"/>
                </a:cubicBezTo>
                <a:lnTo>
                  <a:pt x="274" y="283"/>
                </a:lnTo>
                <a:cubicBezTo>
                  <a:pt x="276" y="285"/>
                  <a:pt x="278" y="288"/>
                  <a:pt x="278" y="291"/>
                </a:cubicBezTo>
                <a:cubicBezTo>
                  <a:pt x="278" y="295"/>
                  <a:pt x="277" y="298"/>
                  <a:pt x="275" y="301"/>
                </a:cubicBezTo>
                <a:close/>
                <a:moveTo>
                  <a:pt x="178" y="394"/>
                </a:moveTo>
                <a:lnTo>
                  <a:pt x="135" y="358"/>
                </a:lnTo>
                <a:lnTo>
                  <a:pt x="166" y="322"/>
                </a:lnTo>
                <a:lnTo>
                  <a:pt x="208" y="358"/>
                </a:lnTo>
                <a:lnTo>
                  <a:pt x="178" y="394"/>
                </a:lnTo>
                <a:close/>
                <a:moveTo>
                  <a:pt x="816" y="577"/>
                </a:moveTo>
                <a:lnTo>
                  <a:pt x="621" y="507"/>
                </a:lnTo>
                <a:lnTo>
                  <a:pt x="613" y="504"/>
                </a:lnTo>
                <a:lnTo>
                  <a:pt x="590" y="496"/>
                </a:lnTo>
                <a:cubicBezTo>
                  <a:pt x="579" y="491"/>
                  <a:pt x="573" y="479"/>
                  <a:pt x="577" y="467"/>
                </a:cubicBezTo>
                <a:cubicBezTo>
                  <a:pt x="582" y="454"/>
                  <a:pt x="595" y="447"/>
                  <a:pt x="608" y="452"/>
                </a:cubicBezTo>
                <a:lnTo>
                  <a:pt x="649" y="466"/>
                </a:lnTo>
                <a:lnTo>
                  <a:pt x="772" y="287"/>
                </a:lnTo>
                <a:lnTo>
                  <a:pt x="746" y="275"/>
                </a:lnTo>
                <a:lnTo>
                  <a:pt x="682" y="313"/>
                </a:lnTo>
                <a:lnTo>
                  <a:pt x="693" y="193"/>
                </a:lnTo>
                <a:cubicBezTo>
                  <a:pt x="672" y="182"/>
                  <a:pt x="641" y="166"/>
                  <a:pt x="616" y="161"/>
                </a:cubicBezTo>
                <a:lnTo>
                  <a:pt x="464" y="110"/>
                </a:lnTo>
                <a:cubicBezTo>
                  <a:pt x="454" y="106"/>
                  <a:pt x="442" y="107"/>
                  <a:pt x="432" y="112"/>
                </a:cubicBezTo>
                <a:lnTo>
                  <a:pt x="248" y="203"/>
                </a:lnTo>
                <a:cubicBezTo>
                  <a:pt x="245" y="205"/>
                  <a:pt x="242" y="207"/>
                  <a:pt x="239" y="210"/>
                </a:cubicBezTo>
                <a:cubicBezTo>
                  <a:pt x="220" y="203"/>
                  <a:pt x="198" y="207"/>
                  <a:pt x="184" y="223"/>
                </a:cubicBezTo>
                <a:lnTo>
                  <a:pt x="172" y="238"/>
                </a:lnTo>
                <a:lnTo>
                  <a:pt x="154" y="224"/>
                </a:lnTo>
                <a:lnTo>
                  <a:pt x="145" y="216"/>
                </a:lnTo>
                <a:cubicBezTo>
                  <a:pt x="131" y="204"/>
                  <a:pt x="111" y="206"/>
                  <a:pt x="99" y="219"/>
                </a:cubicBezTo>
                <a:lnTo>
                  <a:pt x="12" y="322"/>
                </a:lnTo>
                <a:cubicBezTo>
                  <a:pt x="0" y="336"/>
                  <a:pt x="2" y="356"/>
                  <a:pt x="16" y="368"/>
                </a:cubicBezTo>
                <a:lnTo>
                  <a:pt x="25" y="376"/>
                </a:lnTo>
                <a:lnTo>
                  <a:pt x="178" y="506"/>
                </a:lnTo>
                <a:lnTo>
                  <a:pt x="187" y="513"/>
                </a:lnTo>
                <a:cubicBezTo>
                  <a:pt x="200" y="525"/>
                  <a:pt x="221" y="523"/>
                  <a:pt x="232" y="510"/>
                </a:cubicBezTo>
                <a:lnTo>
                  <a:pt x="320" y="407"/>
                </a:lnTo>
                <a:cubicBezTo>
                  <a:pt x="331" y="393"/>
                  <a:pt x="330" y="373"/>
                  <a:pt x="316" y="361"/>
                </a:cubicBezTo>
                <a:lnTo>
                  <a:pt x="307" y="354"/>
                </a:lnTo>
                <a:lnTo>
                  <a:pt x="290" y="339"/>
                </a:lnTo>
                <a:lnTo>
                  <a:pt x="302" y="324"/>
                </a:lnTo>
                <a:cubicBezTo>
                  <a:pt x="311" y="314"/>
                  <a:pt x="315" y="301"/>
                  <a:pt x="314" y="289"/>
                </a:cubicBezTo>
                <a:cubicBezTo>
                  <a:pt x="313" y="281"/>
                  <a:pt x="311" y="274"/>
                  <a:pt x="307" y="268"/>
                </a:cubicBezTo>
                <a:lnTo>
                  <a:pt x="454" y="195"/>
                </a:lnTo>
                <a:lnTo>
                  <a:pt x="553" y="228"/>
                </a:lnTo>
                <a:lnTo>
                  <a:pt x="454" y="473"/>
                </a:lnTo>
                <a:cubicBezTo>
                  <a:pt x="445" y="494"/>
                  <a:pt x="439" y="513"/>
                  <a:pt x="444" y="531"/>
                </a:cubicBezTo>
                <a:cubicBezTo>
                  <a:pt x="448" y="549"/>
                  <a:pt x="460" y="564"/>
                  <a:pt x="479" y="571"/>
                </a:cubicBezTo>
                <a:lnTo>
                  <a:pt x="712" y="654"/>
                </a:lnTo>
                <a:lnTo>
                  <a:pt x="574" y="845"/>
                </a:lnTo>
                <a:cubicBezTo>
                  <a:pt x="557" y="869"/>
                  <a:pt x="562" y="903"/>
                  <a:pt x="586" y="920"/>
                </a:cubicBezTo>
                <a:cubicBezTo>
                  <a:pt x="596" y="927"/>
                  <a:pt x="607" y="931"/>
                  <a:pt x="618" y="931"/>
                </a:cubicBezTo>
                <a:cubicBezTo>
                  <a:pt x="635" y="931"/>
                  <a:pt x="651" y="923"/>
                  <a:pt x="662" y="908"/>
                </a:cubicBezTo>
                <a:lnTo>
                  <a:pt x="842" y="659"/>
                </a:lnTo>
                <a:cubicBezTo>
                  <a:pt x="851" y="645"/>
                  <a:pt x="854" y="628"/>
                  <a:pt x="849" y="611"/>
                </a:cubicBezTo>
                <a:cubicBezTo>
                  <a:pt x="844" y="595"/>
                  <a:pt x="832" y="582"/>
                  <a:pt x="816" y="577"/>
                </a:cubicBezTo>
                <a:close/>
                <a:moveTo>
                  <a:pt x="416" y="578"/>
                </a:moveTo>
                <a:lnTo>
                  <a:pt x="343" y="758"/>
                </a:lnTo>
                <a:lnTo>
                  <a:pt x="108" y="980"/>
                </a:lnTo>
                <a:cubicBezTo>
                  <a:pt x="87" y="1001"/>
                  <a:pt x="86" y="1035"/>
                  <a:pt x="106" y="1056"/>
                </a:cubicBezTo>
                <a:cubicBezTo>
                  <a:pt x="117" y="1067"/>
                  <a:pt x="131" y="1073"/>
                  <a:pt x="146" y="1073"/>
                </a:cubicBezTo>
                <a:cubicBezTo>
                  <a:pt x="159" y="1073"/>
                  <a:pt x="172" y="1068"/>
                  <a:pt x="183" y="1058"/>
                </a:cubicBezTo>
                <a:lnTo>
                  <a:pt x="425" y="828"/>
                </a:lnTo>
                <a:cubicBezTo>
                  <a:pt x="431" y="823"/>
                  <a:pt x="435" y="816"/>
                  <a:pt x="438" y="809"/>
                </a:cubicBezTo>
                <a:lnTo>
                  <a:pt x="513" y="624"/>
                </a:lnTo>
                <a:cubicBezTo>
                  <a:pt x="493" y="623"/>
                  <a:pt x="476" y="620"/>
                  <a:pt x="464" y="614"/>
                </a:cubicBezTo>
                <a:cubicBezTo>
                  <a:pt x="442" y="604"/>
                  <a:pt x="426" y="591"/>
                  <a:pt x="416" y="578"/>
                </a:cubicBezTo>
                <a:close/>
                <a:moveTo>
                  <a:pt x="741" y="195"/>
                </a:moveTo>
                <a:cubicBezTo>
                  <a:pt x="789" y="220"/>
                  <a:pt x="847" y="201"/>
                  <a:pt x="871" y="154"/>
                </a:cubicBezTo>
                <a:cubicBezTo>
                  <a:pt x="895" y="107"/>
                  <a:pt x="877" y="49"/>
                  <a:pt x="830" y="24"/>
                </a:cubicBezTo>
                <a:cubicBezTo>
                  <a:pt x="782" y="0"/>
                  <a:pt x="724" y="19"/>
                  <a:pt x="700" y="66"/>
                </a:cubicBezTo>
                <a:cubicBezTo>
                  <a:pt x="676" y="113"/>
                  <a:pt x="694" y="171"/>
                  <a:pt x="741" y="195"/>
                </a:cubicBezTo>
                <a:close/>
              </a:path>
            </a:pathLst>
          </a:custGeom>
          <a:solidFill>
            <a:schemeClr val="bg1">
              <a:alpha val="100000"/>
            </a:schemeClr>
          </a:solidFill>
          <a:ln w="9525">
            <a:noFill/>
          </a:ln>
        </p:spPr>
        <p:txBody>
          <a:bodyPr/>
          <a:lstStyle/>
          <a:p>
            <a:endParaRPr lang="zh-CN" altLang="en-US" sz="1600">
              <a:cs typeface="+mn-ea"/>
              <a:sym typeface="+mn-lt"/>
            </a:endParaRPr>
          </a:p>
        </p:txBody>
      </p:sp>
      <p:sp>
        <p:nvSpPr>
          <p:cNvPr id="19" name="矩形 18">
            <a:extLst>
              <a:ext uri="{FF2B5EF4-FFF2-40B4-BE49-F238E27FC236}">
                <a16:creationId xmlns:a16="http://schemas.microsoft.com/office/drawing/2014/main" id="{65E23AB0-9239-214E-B28E-2107CA1D8BE0}"/>
              </a:ext>
            </a:extLst>
          </p:cNvPr>
          <p:cNvSpPr/>
          <p:nvPr/>
        </p:nvSpPr>
        <p:spPr>
          <a:xfrm>
            <a:off x="1713500" y="1704826"/>
            <a:ext cx="2302558" cy="328551"/>
          </a:xfrm>
          <a:prstGeom prst="rect">
            <a:avLst/>
          </a:prstGeom>
        </p:spPr>
        <p:txBody>
          <a:bodyPr wrap="square">
            <a:spAutoFit/>
            <a:scene3d>
              <a:camera prst="orthographicFront"/>
              <a:lightRig rig="threePt" dir="t"/>
            </a:scene3d>
            <a:sp3d contourW="12700"/>
          </a:bodyPr>
          <a:lstStyle/>
          <a:p>
            <a:pPr>
              <a:lnSpc>
                <a:spcPct val="120000"/>
              </a:lnSpc>
            </a:pPr>
            <a:r>
              <a:rPr lang="zh-CN" altLang="en-US" sz="1400" b="1" dirty="0">
                <a:solidFill>
                  <a:schemeClr val="tx1">
                    <a:lumMod val="75000"/>
                  </a:schemeClr>
                </a:solidFill>
                <a:cs typeface="+mn-ea"/>
                <a:sym typeface="+mn-lt"/>
              </a:rPr>
              <a:t>至</a:t>
            </a:r>
            <a:r>
              <a:rPr lang="ja-JP" altLang="en-US" sz="1400" b="1">
                <a:solidFill>
                  <a:schemeClr val="tx1">
                    <a:lumMod val="75000"/>
                  </a:schemeClr>
                </a:solidFill>
                <a:cs typeface="+mn-ea"/>
                <a:sym typeface="+mn-lt"/>
              </a:rPr>
              <a:t>るところにある</a:t>
            </a:r>
            <a:r>
              <a:rPr lang="zh-CN" altLang="en-US" sz="1400" b="1" dirty="0">
                <a:solidFill>
                  <a:schemeClr val="tx1">
                    <a:lumMod val="75000"/>
                  </a:schemeClr>
                </a:solidFill>
                <a:cs typeface="+mn-ea"/>
                <a:sym typeface="+mn-lt"/>
              </a:rPr>
              <a:t>計算</a:t>
            </a:r>
          </a:p>
        </p:txBody>
      </p:sp>
      <p:sp>
        <p:nvSpPr>
          <p:cNvPr id="20" name="矩形 19">
            <a:extLst>
              <a:ext uri="{FF2B5EF4-FFF2-40B4-BE49-F238E27FC236}">
                <a16:creationId xmlns:a16="http://schemas.microsoft.com/office/drawing/2014/main" id="{3E112C7E-3ECF-4945-95EB-1E3D475A800B}"/>
              </a:ext>
            </a:extLst>
          </p:cNvPr>
          <p:cNvSpPr/>
          <p:nvPr/>
        </p:nvSpPr>
        <p:spPr>
          <a:xfrm>
            <a:off x="2140903" y="4773010"/>
            <a:ext cx="2302558" cy="328551"/>
          </a:xfrm>
          <a:prstGeom prst="rect">
            <a:avLst/>
          </a:prstGeom>
        </p:spPr>
        <p:txBody>
          <a:bodyPr wrap="square">
            <a:spAutoFit/>
            <a:scene3d>
              <a:camera prst="orthographicFront"/>
              <a:lightRig rig="threePt" dir="t"/>
            </a:scene3d>
            <a:sp3d contourW="12700"/>
          </a:bodyPr>
          <a:lstStyle/>
          <a:p>
            <a:pPr>
              <a:lnSpc>
                <a:spcPct val="120000"/>
              </a:lnSpc>
            </a:pPr>
            <a:r>
              <a:rPr lang="en-US" altLang="ja-JP" sz="1400" b="1" dirty="0">
                <a:solidFill>
                  <a:schemeClr val="tx1">
                    <a:lumMod val="75000"/>
                  </a:schemeClr>
                </a:solidFill>
                <a:cs typeface="+mn-ea"/>
                <a:sym typeface="+mn-lt"/>
              </a:rPr>
              <a:t>Moore</a:t>
            </a:r>
            <a:r>
              <a:rPr lang="ja-JP" altLang="en-US" sz="1400" b="1">
                <a:solidFill>
                  <a:schemeClr val="tx1">
                    <a:lumMod val="75000"/>
                  </a:schemeClr>
                </a:solidFill>
                <a:cs typeface="+mn-ea"/>
                <a:sym typeface="+mn-lt"/>
              </a:rPr>
              <a:t>の法則</a:t>
            </a:r>
            <a:endParaRPr lang="zh-CN" altLang="en-US" sz="1400" b="1" dirty="0">
              <a:solidFill>
                <a:schemeClr val="tx1">
                  <a:lumMod val="75000"/>
                </a:schemeClr>
              </a:solidFill>
              <a:cs typeface="+mn-ea"/>
              <a:sym typeface="+mn-lt"/>
            </a:endParaRPr>
          </a:p>
        </p:txBody>
      </p:sp>
      <p:sp>
        <p:nvSpPr>
          <p:cNvPr id="21" name="TextBox 8">
            <a:extLst>
              <a:ext uri="{FF2B5EF4-FFF2-40B4-BE49-F238E27FC236}">
                <a16:creationId xmlns:a16="http://schemas.microsoft.com/office/drawing/2014/main" id="{CA48D88B-0A86-CF4E-947D-15E232CDB2EF}"/>
              </a:ext>
            </a:extLst>
          </p:cNvPr>
          <p:cNvSpPr txBox="1"/>
          <p:nvPr/>
        </p:nvSpPr>
        <p:spPr>
          <a:xfrm>
            <a:off x="4038600" y="804417"/>
            <a:ext cx="4288046" cy="369332"/>
          </a:xfrm>
          <a:prstGeom prst="rect">
            <a:avLst/>
          </a:prstGeom>
          <a:noFill/>
        </p:spPr>
        <p:txBody>
          <a:bodyPr wrap="square" lIns="0" tIns="0" rIns="0" bIns="0" rtlCol="0" anchor="ctr">
            <a:spAutoFit/>
          </a:bodyPr>
          <a:lstStyle/>
          <a:p>
            <a:pPr algn="ctr"/>
            <a:r>
              <a:rPr lang="zh-CN" altLang="en-US" sz="2400" dirty="0">
                <a:solidFill>
                  <a:schemeClr val="tx1">
                    <a:lumMod val="75000"/>
                    <a:lumOff val="25000"/>
                  </a:schemeClr>
                </a:solidFill>
                <a:cs typeface="+mn-ea"/>
                <a:sym typeface="+mn-lt"/>
              </a:rPr>
              <a:t>主</a:t>
            </a:r>
            <a:r>
              <a:rPr lang="ja-JP" altLang="en-US" sz="2400">
                <a:solidFill>
                  <a:schemeClr val="tx1">
                    <a:lumMod val="75000"/>
                    <a:lumOff val="25000"/>
                  </a:schemeClr>
                </a:solidFill>
                <a:cs typeface="+mn-ea"/>
                <a:sym typeface="+mn-lt"/>
              </a:rPr>
              <a:t>に</a:t>
            </a:r>
            <a:r>
              <a:rPr lang="en-US" altLang="ja-JP" sz="2400" dirty="0">
                <a:solidFill>
                  <a:schemeClr val="tx1">
                    <a:lumMod val="75000"/>
                    <a:lumOff val="25000"/>
                  </a:schemeClr>
                </a:solidFill>
                <a:cs typeface="+mn-ea"/>
                <a:sym typeface="+mn-lt"/>
              </a:rPr>
              <a:t>4</a:t>
            </a:r>
            <a:r>
              <a:rPr lang="ja-JP" altLang="en-US" sz="2400">
                <a:solidFill>
                  <a:schemeClr val="tx1">
                    <a:lumMod val="75000"/>
                    <a:lumOff val="25000"/>
                  </a:schemeClr>
                </a:solidFill>
                <a:cs typeface="+mn-ea"/>
                <a:sym typeface="+mn-lt"/>
              </a:rPr>
              <a:t>つの</a:t>
            </a:r>
            <a:r>
              <a:rPr lang="zh-CN" altLang="en-US" sz="2400" dirty="0">
                <a:solidFill>
                  <a:schemeClr val="tx1">
                    <a:lumMod val="75000"/>
                    <a:lumOff val="25000"/>
                  </a:schemeClr>
                </a:solidFill>
                <a:cs typeface="+mn-ea"/>
                <a:sym typeface="+mn-lt"/>
              </a:rPr>
              <a:t>挑戦</a:t>
            </a:r>
            <a:r>
              <a:rPr lang="ja-JP" altLang="en-US" sz="2400">
                <a:solidFill>
                  <a:schemeClr val="tx1">
                    <a:lumMod val="75000"/>
                    <a:lumOff val="25000"/>
                  </a:schemeClr>
                </a:solidFill>
                <a:cs typeface="+mn-ea"/>
                <a:sym typeface="+mn-lt"/>
              </a:rPr>
              <a:t>に</a:t>
            </a:r>
            <a:r>
              <a:rPr lang="zh-CN" altLang="en-US" sz="2400" dirty="0">
                <a:solidFill>
                  <a:schemeClr val="tx1">
                    <a:lumMod val="75000"/>
                    <a:lumOff val="25000"/>
                  </a:schemeClr>
                </a:solidFill>
                <a:cs typeface="+mn-ea"/>
                <a:sym typeface="+mn-lt"/>
              </a:rPr>
              <a:t>分</a:t>
            </a:r>
            <a:r>
              <a:rPr lang="ja-JP" altLang="en-US" sz="2400">
                <a:solidFill>
                  <a:schemeClr val="tx1">
                    <a:lumMod val="75000"/>
                    <a:lumOff val="25000"/>
                  </a:schemeClr>
                </a:solidFill>
                <a:cs typeface="+mn-ea"/>
                <a:sym typeface="+mn-lt"/>
              </a:rPr>
              <a:t>けられます。</a:t>
            </a:r>
            <a:endParaRPr lang="zh-CN" altLang="en-US" sz="3200" dirty="0">
              <a:solidFill>
                <a:schemeClr val="tx1">
                  <a:lumMod val="75000"/>
                  <a:lumOff val="25000"/>
                </a:schemeClr>
              </a:solidFill>
              <a:cs typeface="+mn-ea"/>
              <a:sym typeface="+mn-lt"/>
            </a:endParaRPr>
          </a:p>
        </p:txBody>
      </p:sp>
      <p:sp>
        <p:nvSpPr>
          <p:cNvPr id="22" name="矩形 21">
            <a:extLst>
              <a:ext uri="{FF2B5EF4-FFF2-40B4-BE49-F238E27FC236}">
                <a16:creationId xmlns:a16="http://schemas.microsoft.com/office/drawing/2014/main" id="{4FDF2DE7-4470-6741-A4F1-DD6B3BD0A308}"/>
              </a:ext>
            </a:extLst>
          </p:cNvPr>
          <p:cNvSpPr/>
          <p:nvPr/>
        </p:nvSpPr>
        <p:spPr>
          <a:xfrm>
            <a:off x="8610600" y="4438967"/>
            <a:ext cx="2302558" cy="1361206"/>
          </a:xfrm>
          <a:prstGeom prst="rect">
            <a:avLst/>
          </a:prstGeom>
        </p:spPr>
        <p:txBody>
          <a:bodyPr wrap="square">
            <a:spAutoFit/>
            <a:scene3d>
              <a:camera prst="orthographicFront"/>
              <a:lightRig rig="threePt" dir="t"/>
            </a:scene3d>
            <a:sp3d contourW="12700"/>
          </a:bodyPr>
          <a:lstStyle/>
          <a:p>
            <a:pPr>
              <a:lnSpc>
                <a:spcPct val="120000"/>
              </a:lnSpc>
            </a:pPr>
            <a:r>
              <a:rPr lang="ja-JP" altLang="en-US" sz="1400" b="1">
                <a:solidFill>
                  <a:schemeClr val="tx1">
                    <a:lumMod val="75000"/>
                  </a:schemeClr>
                </a:solidFill>
                <a:cs typeface="+mn-ea"/>
                <a:sym typeface="+mn-lt"/>
              </a:rPr>
              <a:t>グラフィカルユーザーインターフェースの</a:t>
            </a:r>
            <a:r>
              <a:rPr lang="zh-CN" altLang="en-US" sz="1400" b="1" dirty="0">
                <a:solidFill>
                  <a:schemeClr val="tx1">
                    <a:lumMod val="75000"/>
                  </a:schemeClr>
                </a:solidFill>
                <a:cs typeface="+mn-ea"/>
                <a:sym typeface="+mn-lt"/>
              </a:rPr>
              <a:t>強化仮想現実</a:t>
            </a:r>
            <a:r>
              <a:rPr lang="ja-JP" altLang="en-US" sz="1400" b="1">
                <a:solidFill>
                  <a:schemeClr val="tx1">
                    <a:lumMod val="75000"/>
                  </a:schemeClr>
                </a:solidFill>
                <a:cs typeface="+mn-ea"/>
                <a:sym typeface="+mn-lt"/>
              </a:rPr>
              <a:t>と</a:t>
            </a:r>
            <a:r>
              <a:rPr lang="zh-CN" altLang="en-US" sz="1400" b="1" dirty="0">
                <a:solidFill>
                  <a:schemeClr val="tx1">
                    <a:lumMod val="75000"/>
                  </a:schemeClr>
                </a:solidFill>
                <a:cs typeface="+mn-ea"/>
                <a:sym typeface="+mn-lt"/>
              </a:rPr>
              <a:t>科学計算</a:t>
            </a:r>
            <a:r>
              <a:rPr lang="ja-JP" altLang="en-US" sz="1400" b="1">
                <a:solidFill>
                  <a:schemeClr val="tx1">
                    <a:lumMod val="75000"/>
                  </a:schemeClr>
                </a:solidFill>
                <a:cs typeface="+mn-ea"/>
                <a:sym typeface="+mn-lt"/>
              </a:rPr>
              <a:t>の</a:t>
            </a:r>
            <a:r>
              <a:rPr lang="zh-CN" altLang="en-US" sz="1400" b="1" dirty="0">
                <a:solidFill>
                  <a:schemeClr val="tx1">
                    <a:lumMod val="75000"/>
                  </a:schemeClr>
                </a:solidFill>
                <a:cs typeface="+mn-ea"/>
                <a:sym typeface="+mn-lt"/>
              </a:rPr>
              <a:t>可視化</a:t>
            </a:r>
          </a:p>
          <a:p>
            <a:pPr>
              <a:lnSpc>
                <a:spcPct val="120000"/>
              </a:lnSpc>
            </a:pPr>
            <a:endParaRPr lang="zh-CN" altLang="en-US" sz="1400" b="1" dirty="0">
              <a:solidFill>
                <a:schemeClr val="tx1">
                  <a:lumMod val="75000"/>
                </a:schemeClr>
              </a:solidFill>
              <a:cs typeface="+mn-ea"/>
              <a:sym typeface="+mn-lt"/>
            </a:endParaRPr>
          </a:p>
        </p:txBody>
      </p:sp>
      <p:sp>
        <p:nvSpPr>
          <p:cNvPr id="23" name="矩形 22">
            <a:extLst>
              <a:ext uri="{FF2B5EF4-FFF2-40B4-BE49-F238E27FC236}">
                <a16:creationId xmlns:a16="http://schemas.microsoft.com/office/drawing/2014/main" id="{F4F9D58B-99C0-4E47-BE3C-023BE16FAC2B}"/>
              </a:ext>
            </a:extLst>
          </p:cNvPr>
          <p:cNvSpPr/>
          <p:nvPr/>
        </p:nvSpPr>
        <p:spPr>
          <a:xfrm>
            <a:off x="8589232" y="1729264"/>
            <a:ext cx="2302558" cy="918008"/>
          </a:xfrm>
          <a:prstGeom prst="rect">
            <a:avLst/>
          </a:prstGeom>
        </p:spPr>
        <p:txBody>
          <a:bodyPr wrap="square">
            <a:spAutoFit/>
            <a:scene3d>
              <a:camera prst="orthographicFront"/>
              <a:lightRig rig="threePt" dir="t"/>
            </a:scene3d>
            <a:sp3d contourW="12700"/>
          </a:bodyPr>
          <a:lstStyle/>
          <a:p>
            <a:pPr>
              <a:lnSpc>
                <a:spcPct val="120000"/>
              </a:lnSpc>
            </a:pPr>
            <a:r>
              <a:rPr lang="ja-JP" altLang="en-US" sz="1400" b="1">
                <a:solidFill>
                  <a:schemeClr val="tx1">
                    <a:lumMod val="75000"/>
                  </a:schemeClr>
                </a:solidFill>
                <a:cs typeface="+mn-ea"/>
                <a:sym typeface="+mn-lt"/>
              </a:rPr>
              <a:t>グラフィカルユーザーインターフェースの</a:t>
            </a:r>
            <a:r>
              <a:rPr lang="zh-CN" altLang="en-US" sz="1400" b="1" dirty="0">
                <a:solidFill>
                  <a:schemeClr val="tx1">
                    <a:lumMod val="75000"/>
                  </a:schemeClr>
                </a:solidFill>
                <a:cs typeface="+mn-ea"/>
                <a:sym typeface="+mn-lt"/>
              </a:rPr>
              <a:t>強化</a:t>
            </a:r>
            <a:r>
              <a:rPr lang="zh-CN" altLang="zh-CN" dirty="0"/>
              <a:t> </a:t>
            </a:r>
          </a:p>
          <a:p>
            <a:pPr>
              <a:lnSpc>
                <a:spcPct val="120000"/>
              </a:lnSpc>
            </a:pPr>
            <a:endParaRPr lang="zh-CN" altLang="en-US" sz="1400" b="1" dirty="0">
              <a:solidFill>
                <a:schemeClr val="tx1">
                  <a:lumMod val="75000"/>
                </a:schemeClr>
              </a:solidFill>
              <a:cs typeface="+mn-ea"/>
              <a:sym typeface="+mn-lt"/>
            </a:endParaRPr>
          </a:p>
        </p:txBody>
      </p:sp>
      <p:pic>
        <p:nvPicPr>
          <p:cNvPr id="24" name="图片 23">
            <a:extLst>
              <a:ext uri="{FF2B5EF4-FFF2-40B4-BE49-F238E27FC236}">
                <a16:creationId xmlns:a16="http://schemas.microsoft.com/office/drawing/2014/main" id="{64C14C0C-BF0A-DB47-9731-1D728C65064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1119"/>
            <a:ext cx="1018128" cy="1019637"/>
          </a:xfrm>
          <a:prstGeom prst="rect">
            <a:avLst/>
          </a:prstGeom>
        </p:spPr>
      </p:pic>
    </p:spTree>
    <p:extLst>
      <p:ext uri="{BB962C8B-B14F-4D97-AF65-F5344CB8AC3E}">
        <p14:creationId xmlns:p14="http://schemas.microsoft.com/office/powerpoint/2010/main" val="2294493773"/>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par>
                                <p:cTn id="8" presetID="3" presetClass="entr" presetSubtype="1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blinds(horizontal)">
                                      <p:cBhvr>
                                        <p:cTn id="10" dur="500"/>
                                        <p:tgtEl>
                                          <p:spTgt spid="8"/>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blinds(horizontal)">
                                      <p:cBhvr>
                                        <p:cTn id="13" dur="500"/>
                                        <p:tgtEl>
                                          <p:spTgt spid="9"/>
                                        </p:tgtEl>
                                      </p:cBhvr>
                                    </p:animEffect>
                                  </p:childTnLst>
                                </p:cTn>
                              </p:par>
                              <p:par>
                                <p:cTn id="14" presetID="3" presetClass="entr" presetSubtype="10" fill="hold" nodeType="with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blinds(horizontal)">
                                      <p:cBhvr>
                                        <p:cTn id="16" dur="500"/>
                                        <p:tgtEl>
                                          <p:spTgt spid="10"/>
                                        </p:tgtEl>
                                      </p:cBhvr>
                                    </p:animEffect>
                                  </p:childTnLst>
                                </p:cTn>
                              </p:par>
                              <p:par>
                                <p:cTn id="17" presetID="3" presetClass="entr" presetSubtype="10"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blinds(horizontal)">
                                      <p:cBhvr>
                                        <p:cTn id="19" dur="500"/>
                                        <p:tgtEl>
                                          <p:spTgt spid="11"/>
                                        </p:tgtEl>
                                      </p:cBhvr>
                                    </p:animEffect>
                                  </p:childTnLst>
                                </p:cTn>
                              </p:par>
                              <p:par>
                                <p:cTn id="20" presetID="3" presetClass="entr" presetSubtype="10" fill="hold" nodeType="with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blinds(horizontal)">
                                      <p:cBhvr>
                                        <p:cTn id="22" dur="500"/>
                                        <p:tgtEl>
                                          <p:spTgt spid="12"/>
                                        </p:tgtEl>
                                      </p:cBhvr>
                                    </p:animEffect>
                                  </p:childTnLst>
                                </p:cTn>
                              </p:par>
                              <p:par>
                                <p:cTn id="23" presetID="3" presetClass="entr" presetSubtype="10" fill="hold" grpId="0" nodeType="with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blinds(horizontal)">
                                      <p:cBhvr>
                                        <p:cTn id="25" dur="500"/>
                                        <p:tgtEl>
                                          <p:spTgt spid="13"/>
                                        </p:tgtEl>
                                      </p:cBhvr>
                                    </p:animEffect>
                                  </p:childTnLst>
                                </p:cTn>
                              </p:par>
                              <p:par>
                                <p:cTn id="26" presetID="3" presetClass="entr" presetSubtype="10" fill="hold" nodeType="with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blinds(horizontal)">
                                      <p:cBhvr>
                                        <p:cTn id="28" dur="500"/>
                                        <p:tgtEl>
                                          <p:spTgt spid="14"/>
                                        </p:tgtEl>
                                      </p:cBhvr>
                                    </p:animEffect>
                                  </p:childTnLst>
                                </p:cTn>
                              </p:par>
                              <p:par>
                                <p:cTn id="29" presetID="3" presetClass="entr" presetSubtype="10" fill="hold" nodeType="with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blinds(horizontal)">
                                      <p:cBhvr>
                                        <p:cTn id="31" dur="500"/>
                                        <p:tgtEl>
                                          <p:spTgt spid="15"/>
                                        </p:tgtEl>
                                      </p:cBhvr>
                                    </p:animEffect>
                                  </p:childTnLst>
                                </p:cTn>
                              </p:par>
                              <p:par>
                                <p:cTn id="32" presetID="3" presetClass="entr" presetSubtype="10" fill="hold" nodeType="withEffect">
                                  <p:stCondLst>
                                    <p:cond delay="0"/>
                                  </p:stCondLst>
                                  <p:childTnLst>
                                    <p:set>
                                      <p:cBhvr>
                                        <p:cTn id="33" dur="1" fill="hold">
                                          <p:stCondLst>
                                            <p:cond delay="0"/>
                                          </p:stCondLst>
                                        </p:cTn>
                                        <p:tgtEl>
                                          <p:spTgt spid="16"/>
                                        </p:tgtEl>
                                        <p:attrNameLst>
                                          <p:attrName>style.visibility</p:attrName>
                                        </p:attrNameLst>
                                      </p:cBhvr>
                                      <p:to>
                                        <p:strVal val="visible"/>
                                      </p:to>
                                    </p:set>
                                    <p:animEffect transition="in" filter="blinds(horizontal)">
                                      <p:cBhvr>
                                        <p:cTn id="34" dur="500"/>
                                        <p:tgtEl>
                                          <p:spTgt spid="16"/>
                                        </p:tgtEl>
                                      </p:cBhvr>
                                    </p:animEffect>
                                  </p:childTnLst>
                                </p:cTn>
                              </p:par>
                              <p:par>
                                <p:cTn id="35" presetID="3" presetClass="entr" presetSubtype="10" fill="hold" nodeType="with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blinds(horizontal)">
                                      <p:cBhvr>
                                        <p:cTn id="37" dur="500"/>
                                        <p:tgtEl>
                                          <p:spTgt spid="17"/>
                                        </p:tgtEl>
                                      </p:cBhvr>
                                    </p:animEffect>
                                  </p:childTnLst>
                                </p:cTn>
                              </p:par>
                              <p:par>
                                <p:cTn id="38" presetID="3" presetClass="entr" presetSubtype="10" fill="hold" nodeType="withEffect">
                                  <p:stCondLst>
                                    <p:cond delay="0"/>
                                  </p:stCondLst>
                                  <p:childTnLst>
                                    <p:set>
                                      <p:cBhvr>
                                        <p:cTn id="39" dur="1" fill="hold">
                                          <p:stCondLst>
                                            <p:cond delay="0"/>
                                          </p:stCondLst>
                                        </p:cTn>
                                        <p:tgtEl>
                                          <p:spTgt spid="18"/>
                                        </p:tgtEl>
                                        <p:attrNameLst>
                                          <p:attrName>style.visibility</p:attrName>
                                        </p:attrNameLst>
                                      </p:cBhvr>
                                      <p:to>
                                        <p:strVal val="visible"/>
                                      </p:to>
                                    </p:set>
                                    <p:animEffect transition="in" filter="blinds(horizontal)">
                                      <p:cBhvr>
                                        <p:cTn id="40"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P spid="9" grpId="0" bldLvl="0" animBg="1"/>
      <p:bldP spid="11" grpId="0" bldLvl="0" animBg="1"/>
      <p:bldP spid="13" grpId="0" bldLvl="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88856905-76EA-6C49-8701-4267344D3A0C}"/>
              </a:ext>
            </a:extLst>
          </p:cNvPr>
          <p:cNvSpPr>
            <a:spLocks noGrp="1"/>
          </p:cNvSpPr>
          <p:nvPr>
            <p:ph type="sldNum" sz="quarter" idx="12"/>
          </p:nvPr>
        </p:nvSpPr>
        <p:spPr/>
        <p:txBody>
          <a:bodyPr/>
          <a:lstStyle/>
          <a:p>
            <a:fld id="{23DA680B-B80A-2545-AB30-B9870FE9052E}" type="slidenum">
              <a:rPr kumimoji="1" lang="zh-CN" altLang="en-US" smtClean="0"/>
              <a:t>24</a:t>
            </a:fld>
            <a:endParaRPr kumimoji="1" lang="zh-CN" altLang="en-US"/>
          </a:p>
        </p:txBody>
      </p:sp>
      <p:sp>
        <p:nvSpPr>
          <p:cNvPr id="4" name="标题 1">
            <a:extLst>
              <a:ext uri="{FF2B5EF4-FFF2-40B4-BE49-F238E27FC236}">
                <a16:creationId xmlns:a16="http://schemas.microsoft.com/office/drawing/2014/main" id="{18BC030A-E029-354C-9425-DC5028176FC7}"/>
              </a:ext>
            </a:extLst>
          </p:cNvPr>
          <p:cNvSpPr txBox="1">
            <a:spLocks/>
          </p:cNvSpPr>
          <p:nvPr/>
        </p:nvSpPr>
        <p:spPr>
          <a:xfrm>
            <a:off x="1049354" y="83558"/>
            <a:ext cx="11056060" cy="699594"/>
          </a:xfrm>
          <a:prstGeom prst="rect">
            <a:avLst/>
          </a:prstGeom>
        </p:spPr>
        <p:txBody>
          <a:bodyPr/>
          <a:lstStyle>
            <a:lvl1pPr algn="l" defTabSz="914400" rtl="0" eaLnBrk="1" latinLnBrk="0" hangingPunct="1">
              <a:lnSpc>
                <a:spcPct val="90000"/>
              </a:lnSpc>
              <a:spcBef>
                <a:spcPct val="0"/>
              </a:spcBef>
              <a:buNone/>
              <a:defRPr sz="3200" b="1" i="0" kern="1200" baseline="0">
                <a:solidFill>
                  <a:srgbClr val="071F65"/>
                </a:solidFill>
                <a:effectLst/>
                <a:latin typeface="Arial Black" panose="020B0A04020102020204" pitchFamily="34" charset="0"/>
                <a:ea typeface="微软雅黑" panose="020B0503020204020204" pitchFamily="34" charset="-122"/>
                <a:cs typeface="+mj-cs"/>
              </a:defRPr>
            </a:lvl1pPr>
          </a:lstStyle>
          <a:p>
            <a:r>
              <a:rPr lang="en-US" altLang="zh-CN"/>
              <a:t>2-2HCI</a:t>
            </a:r>
            <a:r>
              <a:rPr lang="ja-JP" altLang="en-US"/>
              <a:t>の</a:t>
            </a:r>
            <a:r>
              <a:rPr lang="zh-CN" altLang="en-US"/>
              <a:t>対策</a:t>
            </a:r>
            <a:endParaRPr kumimoji="1" lang="zh-CN" altLang="en-US" dirty="0"/>
          </a:p>
        </p:txBody>
      </p:sp>
      <p:sp>
        <p:nvSpPr>
          <p:cNvPr id="6" name="灯片编号占位符 3">
            <a:extLst>
              <a:ext uri="{FF2B5EF4-FFF2-40B4-BE49-F238E27FC236}">
                <a16:creationId xmlns:a16="http://schemas.microsoft.com/office/drawing/2014/main" id="{69776F47-7779-034E-855F-010D4B047A68}"/>
              </a:ext>
            </a:extLst>
          </p:cNvPr>
          <p:cNvSpPr txBox="1">
            <a:spLocks/>
          </p:cNvSpPr>
          <p:nvPr/>
        </p:nvSpPr>
        <p:spPr>
          <a:xfrm>
            <a:off x="8610600" y="6356352"/>
            <a:ext cx="2743200"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DA680B-B80A-2545-AB30-B9870FE9052E}" type="slidenum">
              <a:rPr kumimoji="1" lang="zh-CN" altLang="en-US" smtClean="0"/>
              <a:pPr/>
              <a:t>24</a:t>
            </a:fld>
            <a:endParaRPr kumimoji="1" lang="zh-CN" altLang="en-US"/>
          </a:p>
        </p:txBody>
      </p:sp>
      <p:sp>
        <p:nvSpPr>
          <p:cNvPr id="7" name="Freeform 5">
            <a:extLst>
              <a:ext uri="{FF2B5EF4-FFF2-40B4-BE49-F238E27FC236}">
                <a16:creationId xmlns:a16="http://schemas.microsoft.com/office/drawing/2014/main" id="{0EDC5E21-6E63-BD4D-8651-ACA5144719B8}"/>
              </a:ext>
            </a:extLst>
          </p:cNvPr>
          <p:cNvSpPr>
            <a:spLocks/>
          </p:cNvSpPr>
          <p:nvPr/>
        </p:nvSpPr>
        <p:spPr bwMode="auto">
          <a:xfrm rot="1855731">
            <a:off x="2239311" y="2065862"/>
            <a:ext cx="935887" cy="843809"/>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1"/>
          </a:solidFill>
          <a:ln w="12700" cap="flat">
            <a:noFill/>
            <a:prstDash val="solid"/>
            <a:miter lim="800000"/>
            <a:headEnd/>
            <a:tailEnd/>
          </a:ln>
          <a:effectLst/>
        </p:spPr>
        <p:txBody>
          <a:bodyPr vert="horz" wrap="square" lIns="91419" tIns="45709" rIns="91419" bIns="45709" numCol="1" anchor="t" anchorCtr="0" compatLnSpc="1">
            <a:prstTxWarp prst="textNoShape">
              <a:avLst/>
            </a:prstTxWarp>
          </a:bodyPr>
          <a:lstStyle/>
          <a:p>
            <a:endParaRPr lang="zh-CN" altLang="en-US">
              <a:solidFill>
                <a:schemeClr val="tx2"/>
              </a:solidFill>
              <a:cs typeface="+mn-ea"/>
              <a:sym typeface="+mn-lt"/>
            </a:endParaRPr>
          </a:p>
        </p:txBody>
      </p:sp>
      <p:cxnSp>
        <p:nvCxnSpPr>
          <p:cNvPr id="8" name="直接连接符 3">
            <a:extLst>
              <a:ext uri="{FF2B5EF4-FFF2-40B4-BE49-F238E27FC236}">
                <a16:creationId xmlns:a16="http://schemas.microsoft.com/office/drawing/2014/main" id="{8E8A8474-F423-D94D-B1B6-4004F69E8742}"/>
              </a:ext>
            </a:extLst>
          </p:cNvPr>
          <p:cNvCxnSpPr/>
          <p:nvPr/>
        </p:nvCxnSpPr>
        <p:spPr>
          <a:xfrm>
            <a:off x="2415811" y="3078601"/>
            <a:ext cx="3427398" cy="0"/>
          </a:xfrm>
          <a:prstGeom prst="line">
            <a:avLst/>
          </a:prstGeom>
          <a:ln>
            <a:solidFill>
              <a:schemeClr val="bg1">
                <a:lumMod val="50000"/>
              </a:schemeClr>
            </a:solidFill>
            <a:prstDash val="sysDash"/>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9" name="TextBox 498">
            <a:extLst>
              <a:ext uri="{FF2B5EF4-FFF2-40B4-BE49-F238E27FC236}">
                <a16:creationId xmlns:a16="http://schemas.microsoft.com/office/drawing/2014/main" id="{97BB32CF-D4C2-254C-9963-94D4FFC7EDE2}"/>
              </a:ext>
            </a:extLst>
          </p:cNvPr>
          <p:cNvSpPr txBox="1"/>
          <p:nvPr/>
        </p:nvSpPr>
        <p:spPr>
          <a:xfrm>
            <a:off x="3141345" y="2232241"/>
            <a:ext cx="2954655" cy="369332"/>
          </a:xfrm>
          <a:prstGeom prst="rect">
            <a:avLst/>
          </a:prstGeom>
          <a:noFill/>
        </p:spPr>
        <p:txBody>
          <a:bodyPr wrap="none" rtlCol="0" anchor="ctr">
            <a:spAutoFit/>
          </a:bodyPr>
          <a:lstStyle/>
          <a:p>
            <a:pPr>
              <a:spcBef>
                <a:spcPct val="0"/>
              </a:spcBef>
              <a:buFont typeface="Arial" charset="0"/>
              <a:buNone/>
            </a:pPr>
            <a:r>
              <a:rPr lang="ja-JP" altLang="en-US" b="1">
                <a:solidFill>
                  <a:schemeClr val="bg1">
                    <a:lumMod val="50000"/>
                  </a:schemeClr>
                </a:solidFill>
                <a:cs typeface="+mn-ea"/>
                <a:sym typeface="+mn-lt"/>
              </a:rPr>
              <a:t>より</a:t>
            </a:r>
            <a:r>
              <a:rPr lang="zh-CN" altLang="en-US" b="1" dirty="0">
                <a:solidFill>
                  <a:schemeClr val="bg1">
                    <a:lumMod val="50000"/>
                  </a:schemeClr>
                </a:solidFill>
                <a:cs typeface="+mn-ea"/>
                <a:sym typeface="+mn-lt"/>
              </a:rPr>
              <a:t>多</a:t>
            </a:r>
            <a:r>
              <a:rPr lang="ja-JP" altLang="en-US" b="1">
                <a:solidFill>
                  <a:schemeClr val="bg1">
                    <a:lumMod val="50000"/>
                  </a:schemeClr>
                </a:solidFill>
                <a:cs typeface="+mn-ea"/>
                <a:sym typeface="+mn-lt"/>
              </a:rPr>
              <a:t>くのフィードバック</a:t>
            </a:r>
            <a:endParaRPr lang="zh-CN" altLang="en-US" b="1" dirty="0">
              <a:solidFill>
                <a:schemeClr val="bg1">
                  <a:lumMod val="50000"/>
                </a:schemeClr>
              </a:solidFill>
              <a:cs typeface="+mn-ea"/>
              <a:sym typeface="+mn-lt"/>
            </a:endParaRPr>
          </a:p>
        </p:txBody>
      </p:sp>
      <p:sp>
        <p:nvSpPr>
          <p:cNvPr id="10" name="TextBox 503">
            <a:extLst>
              <a:ext uri="{FF2B5EF4-FFF2-40B4-BE49-F238E27FC236}">
                <a16:creationId xmlns:a16="http://schemas.microsoft.com/office/drawing/2014/main" id="{A5B40D75-F509-704F-8ADA-B39FE42576BE}"/>
              </a:ext>
            </a:extLst>
          </p:cNvPr>
          <p:cNvSpPr txBox="1"/>
          <p:nvPr/>
        </p:nvSpPr>
        <p:spPr>
          <a:xfrm>
            <a:off x="2290617" y="3168628"/>
            <a:ext cx="3731127" cy="845616"/>
          </a:xfrm>
          <a:prstGeom prst="rect">
            <a:avLst/>
          </a:prstGeom>
          <a:noFill/>
        </p:spPr>
        <p:txBody>
          <a:bodyPr wrap="square" rtlCol="0">
            <a:spAutoFit/>
          </a:bodyPr>
          <a:lstStyle/>
          <a:p>
            <a:pPr>
              <a:lnSpc>
                <a:spcPct val="120000"/>
              </a:lnSpc>
            </a:pPr>
            <a:r>
              <a:rPr lang="zh-CN" altLang="en-US" sz="1400" dirty="0">
                <a:solidFill>
                  <a:schemeClr val="tx1">
                    <a:lumMod val="85000"/>
                    <a:lumOff val="15000"/>
                  </a:schemeClr>
                </a:solidFill>
                <a:cs typeface="+mn-ea"/>
                <a:sym typeface="+mn-lt"/>
              </a:rPr>
              <a:t>相互作用</a:t>
            </a:r>
            <a:r>
              <a:rPr lang="ja-JP" altLang="en-US" sz="1400">
                <a:solidFill>
                  <a:schemeClr val="tx1">
                    <a:lumMod val="85000"/>
                    <a:lumOff val="15000"/>
                  </a:schemeClr>
                </a:solidFill>
                <a:cs typeface="+mn-ea"/>
                <a:sym typeface="+mn-lt"/>
              </a:rPr>
              <a:t>の</a:t>
            </a:r>
            <a:r>
              <a:rPr lang="zh-CN" altLang="en-US" sz="1400" dirty="0">
                <a:solidFill>
                  <a:schemeClr val="tx1">
                    <a:lumMod val="85000"/>
                    <a:lumOff val="15000"/>
                  </a:schemeClr>
                </a:solidFill>
                <a:cs typeface="+mn-ea"/>
                <a:sym typeface="+mn-lt"/>
              </a:rPr>
              <a:t>過程</a:t>
            </a:r>
            <a:r>
              <a:rPr lang="ja-JP" altLang="en-US" sz="1400">
                <a:solidFill>
                  <a:schemeClr val="tx1">
                    <a:lumMod val="85000"/>
                    <a:lumOff val="15000"/>
                  </a:schemeClr>
                </a:solidFill>
                <a:cs typeface="+mn-ea"/>
                <a:sym typeface="+mn-lt"/>
              </a:rPr>
              <a:t>において、ユーザーの</a:t>
            </a:r>
            <a:r>
              <a:rPr lang="zh-CN" altLang="en-US" sz="1400" dirty="0">
                <a:solidFill>
                  <a:schemeClr val="tx1">
                    <a:lumMod val="85000"/>
                    <a:lumOff val="15000"/>
                  </a:schemeClr>
                </a:solidFill>
                <a:cs typeface="+mn-ea"/>
                <a:sym typeface="+mn-lt"/>
              </a:rPr>
              <a:t>操作</a:t>
            </a:r>
            <a:r>
              <a:rPr lang="ja-JP" altLang="en-US" sz="1400">
                <a:solidFill>
                  <a:schemeClr val="tx1">
                    <a:lumMod val="85000"/>
                    <a:lumOff val="15000"/>
                  </a:schemeClr>
                </a:solidFill>
                <a:cs typeface="+mn-ea"/>
                <a:sym typeface="+mn-lt"/>
              </a:rPr>
              <a:t>は</a:t>
            </a:r>
            <a:r>
              <a:rPr lang="zh-CN" altLang="en-US" sz="1400" dirty="0">
                <a:solidFill>
                  <a:schemeClr val="tx1">
                    <a:lumMod val="85000"/>
                    <a:lumOff val="15000"/>
                  </a:schemeClr>
                </a:solidFill>
                <a:cs typeface="+mn-ea"/>
                <a:sym typeface="+mn-lt"/>
              </a:rPr>
              <a:t>機械</a:t>
            </a:r>
            <a:r>
              <a:rPr lang="ja-JP" altLang="en-US" sz="1400">
                <a:solidFill>
                  <a:schemeClr val="tx1">
                    <a:lumMod val="85000"/>
                    <a:lumOff val="15000"/>
                  </a:schemeClr>
                </a:solidFill>
                <a:cs typeface="+mn-ea"/>
                <a:sym typeface="+mn-lt"/>
              </a:rPr>
              <a:t>でタイムリーにフィードバック</a:t>
            </a:r>
            <a:r>
              <a:rPr lang="zh-CN" altLang="en-US" sz="1400" dirty="0">
                <a:solidFill>
                  <a:schemeClr val="tx1">
                    <a:lumMod val="85000"/>
                    <a:lumOff val="15000"/>
                  </a:schemeClr>
                </a:solidFill>
                <a:cs typeface="+mn-ea"/>
                <a:sym typeface="+mn-lt"/>
              </a:rPr>
              <a:t>効果</a:t>
            </a:r>
            <a:r>
              <a:rPr lang="ja-JP" altLang="en-US" sz="1400">
                <a:solidFill>
                  <a:schemeClr val="tx1">
                    <a:lumMod val="85000"/>
                    <a:lumOff val="15000"/>
                  </a:schemeClr>
                </a:solidFill>
                <a:cs typeface="+mn-ea"/>
                <a:sym typeface="+mn-lt"/>
              </a:rPr>
              <a:t>を</a:t>
            </a:r>
            <a:r>
              <a:rPr lang="zh-CN" altLang="en-US" sz="1400" dirty="0">
                <a:solidFill>
                  <a:schemeClr val="tx1">
                    <a:lumMod val="85000"/>
                    <a:lumOff val="15000"/>
                  </a:schemeClr>
                </a:solidFill>
                <a:cs typeface="+mn-ea"/>
                <a:sym typeface="+mn-lt"/>
              </a:rPr>
              <a:t>得</a:t>
            </a:r>
            <a:r>
              <a:rPr lang="ja-JP" altLang="en-US" sz="1400">
                <a:solidFill>
                  <a:schemeClr val="tx1">
                    <a:lumMod val="85000"/>
                    <a:lumOff val="15000"/>
                  </a:schemeClr>
                </a:solidFill>
                <a:cs typeface="+mn-ea"/>
                <a:sym typeface="+mn-lt"/>
              </a:rPr>
              <a:t>る</a:t>
            </a:r>
            <a:r>
              <a:rPr lang="zh-CN" altLang="en-US" sz="1400" dirty="0">
                <a:solidFill>
                  <a:schemeClr val="tx1">
                    <a:lumMod val="85000"/>
                    <a:lumOff val="15000"/>
                  </a:schemeClr>
                </a:solidFill>
                <a:cs typeface="+mn-ea"/>
                <a:sym typeface="+mn-lt"/>
              </a:rPr>
              <a:t>必要</a:t>
            </a:r>
            <a:r>
              <a:rPr lang="ja-JP" altLang="en-US" sz="1400">
                <a:solidFill>
                  <a:schemeClr val="tx1">
                    <a:lumMod val="85000"/>
                    <a:lumOff val="15000"/>
                  </a:schemeClr>
                </a:solidFill>
                <a:cs typeface="+mn-ea"/>
                <a:sym typeface="+mn-lt"/>
              </a:rPr>
              <a:t>がある。</a:t>
            </a:r>
            <a:endParaRPr lang="en-US" altLang="zh-CN" sz="1400" dirty="0">
              <a:solidFill>
                <a:schemeClr val="tx1">
                  <a:lumMod val="85000"/>
                  <a:lumOff val="15000"/>
                </a:schemeClr>
              </a:solidFill>
              <a:cs typeface="+mn-ea"/>
              <a:sym typeface="+mn-lt"/>
            </a:endParaRPr>
          </a:p>
        </p:txBody>
      </p:sp>
      <p:sp>
        <p:nvSpPr>
          <p:cNvPr id="11" name="Freeform 5">
            <a:extLst>
              <a:ext uri="{FF2B5EF4-FFF2-40B4-BE49-F238E27FC236}">
                <a16:creationId xmlns:a16="http://schemas.microsoft.com/office/drawing/2014/main" id="{7F83911D-391B-F143-A88E-2D4980846B99}"/>
              </a:ext>
            </a:extLst>
          </p:cNvPr>
          <p:cNvSpPr>
            <a:spLocks/>
          </p:cNvSpPr>
          <p:nvPr/>
        </p:nvSpPr>
        <p:spPr bwMode="auto">
          <a:xfrm rot="1855731">
            <a:off x="2239311" y="4153611"/>
            <a:ext cx="935887" cy="843809"/>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2"/>
          </a:solidFill>
          <a:ln w="12700" cap="flat">
            <a:noFill/>
            <a:prstDash val="solid"/>
            <a:miter lim="800000"/>
            <a:headEnd/>
            <a:tailEnd/>
          </a:ln>
          <a:effectLst/>
        </p:spPr>
        <p:txBody>
          <a:bodyPr vert="horz" wrap="square" lIns="91419" tIns="45709" rIns="91419" bIns="45709" numCol="1" anchor="t" anchorCtr="0" compatLnSpc="1">
            <a:prstTxWarp prst="textNoShape">
              <a:avLst/>
            </a:prstTxWarp>
          </a:bodyPr>
          <a:lstStyle/>
          <a:p>
            <a:endParaRPr lang="zh-CN" altLang="en-US">
              <a:cs typeface="+mn-ea"/>
              <a:sym typeface="+mn-lt"/>
            </a:endParaRPr>
          </a:p>
        </p:txBody>
      </p:sp>
      <p:cxnSp>
        <p:nvCxnSpPr>
          <p:cNvPr id="12" name="直接连接符 7">
            <a:extLst>
              <a:ext uri="{FF2B5EF4-FFF2-40B4-BE49-F238E27FC236}">
                <a16:creationId xmlns:a16="http://schemas.microsoft.com/office/drawing/2014/main" id="{D4F61B50-5FC4-EB44-9A22-95B0F8EEB0E8}"/>
              </a:ext>
            </a:extLst>
          </p:cNvPr>
          <p:cNvCxnSpPr/>
          <p:nvPr/>
        </p:nvCxnSpPr>
        <p:spPr>
          <a:xfrm>
            <a:off x="2415811" y="5166350"/>
            <a:ext cx="3427398" cy="0"/>
          </a:xfrm>
          <a:prstGeom prst="line">
            <a:avLst/>
          </a:prstGeom>
          <a:ln>
            <a:solidFill>
              <a:schemeClr val="bg1">
                <a:lumMod val="50000"/>
              </a:schemeClr>
            </a:solidFill>
            <a:prstDash val="sysDash"/>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13" name="TextBox 498">
            <a:extLst>
              <a:ext uri="{FF2B5EF4-FFF2-40B4-BE49-F238E27FC236}">
                <a16:creationId xmlns:a16="http://schemas.microsoft.com/office/drawing/2014/main" id="{DC3971CA-8DA6-6A43-A02B-574002B4982B}"/>
              </a:ext>
            </a:extLst>
          </p:cNvPr>
          <p:cNvSpPr txBox="1"/>
          <p:nvPr/>
        </p:nvSpPr>
        <p:spPr>
          <a:xfrm>
            <a:off x="3138353" y="4328188"/>
            <a:ext cx="1800493" cy="369332"/>
          </a:xfrm>
          <a:prstGeom prst="rect">
            <a:avLst/>
          </a:prstGeom>
          <a:noFill/>
        </p:spPr>
        <p:txBody>
          <a:bodyPr wrap="none" rtlCol="0" anchor="ctr">
            <a:spAutoFit/>
          </a:bodyPr>
          <a:lstStyle/>
          <a:p>
            <a:pPr>
              <a:spcBef>
                <a:spcPct val="0"/>
              </a:spcBef>
              <a:buFont typeface="Arial" charset="0"/>
              <a:buNone/>
            </a:pPr>
            <a:r>
              <a:rPr lang="ja-JP" altLang="en-US" b="1">
                <a:solidFill>
                  <a:schemeClr val="bg1">
                    <a:lumMod val="50000"/>
                  </a:schemeClr>
                </a:solidFill>
                <a:cs typeface="+mn-ea"/>
                <a:sym typeface="+mn-lt"/>
              </a:rPr>
              <a:t>マップを</a:t>
            </a:r>
            <a:r>
              <a:rPr lang="zh-CN" altLang="en-US" b="1" dirty="0">
                <a:solidFill>
                  <a:schemeClr val="bg1">
                    <a:lumMod val="50000"/>
                  </a:schemeClr>
                </a:solidFill>
                <a:cs typeface="+mn-ea"/>
                <a:sym typeface="+mn-lt"/>
              </a:rPr>
              <a:t>最適化</a:t>
            </a:r>
          </a:p>
        </p:txBody>
      </p:sp>
      <p:sp>
        <p:nvSpPr>
          <p:cNvPr id="14" name="TextBox 503">
            <a:extLst>
              <a:ext uri="{FF2B5EF4-FFF2-40B4-BE49-F238E27FC236}">
                <a16:creationId xmlns:a16="http://schemas.microsoft.com/office/drawing/2014/main" id="{F0CCEF2B-6E67-D04B-B838-03D4A86EDE3B}"/>
              </a:ext>
            </a:extLst>
          </p:cNvPr>
          <p:cNvSpPr txBox="1"/>
          <p:nvPr/>
        </p:nvSpPr>
        <p:spPr>
          <a:xfrm>
            <a:off x="2290617" y="5256377"/>
            <a:ext cx="3731127" cy="1361206"/>
          </a:xfrm>
          <a:prstGeom prst="rect">
            <a:avLst/>
          </a:prstGeom>
          <a:noFill/>
        </p:spPr>
        <p:txBody>
          <a:bodyPr wrap="square" rtlCol="0">
            <a:spAutoFit/>
          </a:bodyPr>
          <a:lstStyle/>
          <a:p>
            <a:pPr>
              <a:lnSpc>
                <a:spcPct val="120000"/>
              </a:lnSpc>
            </a:pPr>
            <a:r>
              <a:rPr lang="zh-CN" altLang="en-US" sz="1400" dirty="0">
                <a:solidFill>
                  <a:schemeClr val="tx1">
                    <a:lumMod val="85000"/>
                    <a:lumOff val="15000"/>
                  </a:schemeClr>
                </a:solidFill>
                <a:cs typeface="+mn-ea"/>
                <a:sym typeface="+mn-lt"/>
              </a:rPr>
              <a:t>理想的</a:t>
            </a:r>
            <a:r>
              <a:rPr lang="ja-JP" altLang="en-US" sz="1400" dirty="0">
                <a:solidFill>
                  <a:schemeClr val="tx1">
                    <a:lumMod val="85000"/>
                    <a:lumOff val="15000"/>
                  </a:schemeClr>
                </a:solidFill>
                <a:cs typeface="+mn-ea"/>
                <a:sym typeface="+mn-lt"/>
              </a:rPr>
              <a:t>な</a:t>
            </a:r>
            <a:r>
              <a:rPr lang="zh-CN" altLang="en-US" sz="1400" dirty="0">
                <a:solidFill>
                  <a:schemeClr val="tx1">
                    <a:lumMod val="85000"/>
                    <a:lumOff val="15000"/>
                  </a:schemeClr>
                </a:solidFill>
                <a:cs typeface="+mn-ea"/>
                <a:sym typeface="+mn-lt"/>
              </a:rPr>
              <a:t>人</a:t>
            </a:r>
            <a:r>
              <a:rPr lang="ja-JP" altLang="en-US" sz="1400" dirty="0">
                <a:solidFill>
                  <a:schemeClr val="tx1">
                    <a:lumMod val="85000"/>
                    <a:lumOff val="15000"/>
                  </a:schemeClr>
                </a:solidFill>
                <a:cs typeface="+mn-ea"/>
                <a:sym typeface="+mn-lt"/>
              </a:rPr>
              <a:t>との</a:t>
            </a:r>
            <a:r>
              <a:rPr lang="zh-CN" altLang="en-US" sz="1400" dirty="0">
                <a:solidFill>
                  <a:schemeClr val="tx1">
                    <a:lumMod val="85000"/>
                    <a:lumOff val="15000"/>
                  </a:schemeClr>
                </a:solidFill>
                <a:cs typeface="+mn-ea"/>
                <a:sym typeface="+mn-lt"/>
              </a:rPr>
              <a:t>相互作用</a:t>
            </a:r>
            <a:r>
              <a:rPr lang="ja-JP" altLang="en-US" sz="1400" dirty="0">
                <a:solidFill>
                  <a:schemeClr val="tx1">
                    <a:lumMod val="85000"/>
                    <a:lumOff val="15000"/>
                  </a:schemeClr>
                </a:solidFill>
                <a:cs typeface="+mn-ea"/>
                <a:sym typeface="+mn-lt"/>
              </a:rPr>
              <a:t>は、ちょうどユーザーの</a:t>
            </a:r>
            <a:r>
              <a:rPr lang="zh-CN" altLang="en-US" sz="1400" dirty="0">
                <a:solidFill>
                  <a:schemeClr val="tx1">
                    <a:lumMod val="85000"/>
                    <a:lumOff val="15000"/>
                  </a:schemeClr>
                </a:solidFill>
                <a:cs typeface="+mn-ea"/>
                <a:sym typeface="+mn-lt"/>
              </a:rPr>
              <a:t>心理</a:t>
            </a:r>
            <a:r>
              <a:rPr lang="ja-JP" altLang="en-US" sz="1400" dirty="0">
                <a:solidFill>
                  <a:schemeClr val="tx1">
                    <a:lumMod val="85000"/>
                    <a:lumOff val="15000"/>
                  </a:schemeClr>
                </a:solidFill>
                <a:cs typeface="+mn-ea"/>
                <a:sym typeface="+mn-lt"/>
              </a:rPr>
              <a:t>モデルに</a:t>
            </a:r>
            <a:r>
              <a:rPr lang="zh-CN" altLang="en-US" sz="1400" dirty="0">
                <a:solidFill>
                  <a:schemeClr val="tx1">
                    <a:lumMod val="85000"/>
                    <a:lumOff val="15000"/>
                  </a:schemeClr>
                </a:solidFill>
                <a:cs typeface="+mn-ea"/>
                <a:sym typeface="+mn-lt"/>
              </a:rPr>
              <a:t>合致</a:t>
            </a:r>
            <a:r>
              <a:rPr lang="ja-JP" altLang="en-US" sz="1400" dirty="0">
                <a:solidFill>
                  <a:schemeClr val="tx1">
                    <a:lumMod val="85000"/>
                    <a:lumOff val="15000"/>
                  </a:schemeClr>
                </a:solidFill>
                <a:cs typeface="+mn-ea"/>
                <a:sym typeface="+mn-lt"/>
              </a:rPr>
              <a:t>しています。その後の全体的な相互作用の過程では自然である。</a:t>
            </a:r>
          </a:p>
          <a:p>
            <a:pPr>
              <a:lnSpc>
                <a:spcPct val="120000"/>
              </a:lnSpc>
            </a:pPr>
            <a:endParaRPr lang="en-US" altLang="zh-CN" sz="1400" dirty="0">
              <a:solidFill>
                <a:schemeClr val="tx1">
                  <a:lumMod val="85000"/>
                  <a:lumOff val="15000"/>
                </a:schemeClr>
              </a:solidFill>
              <a:cs typeface="+mn-ea"/>
              <a:sym typeface="+mn-lt"/>
            </a:endParaRPr>
          </a:p>
        </p:txBody>
      </p:sp>
      <p:sp>
        <p:nvSpPr>
          <p:cNvPr id="15" name="Freeform 5">
            <a:extLst>
              <a:ext uri="{FF2B5EF4-FFF2-40B4-BE49-F238E27FC236}">
                <a16:creationId xmlns:a16="http://schemas.microsoft.com/office/drawing/2014/main" id="{317D5F0D-56EB-0C4C-BCF5-2C5FCFD9F440}"/>
              </a:ext>
            </a:extLst>
          </p:cNvPr>
          <p:cNvSpPr>
            <a:spLocks/>
          </p:cNvSpPr>
          <p:nvPr/>
        </p:nvSpPr>
        <p:spPr bwMode="auto">
          <a:xfrm rot="1855731">
            <a:off x="6558791" y="2065862"/>
            <a:ext cx="935887" cy="843809"/>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2"/>
          </a:solidFill>
          <a:ln w="12700" cap="flat">
            <a:noFill/>
            <a:prstDash val="solid"/>
            <a:miter lim="800000"/>
            <a:headEnd/>
            <a:tailEnd/>
          </a:ln>
          <a:effectLst/>
        </p:spPr>
        <p:txBody>
          <a:bodyPr vert="horz" wrap="square" lIns="91419" tIns="45709" rIns="91419" bIns="45709" numCol="1" anchor="t" anchorCtr="0" compatLnSpc="1">
            <a:prstTxWarp prst="textNoShape">
              <a:avLst/>
            </a:prstTxWarp>
          </a:bodyPr>
          <a:lstStyle/>
          <a:p>
            <a:endParaRPr lang="zh-CN" altLang="en-US">
              <a:cs typeface="+mn-ea"/>
              <a:sym typeface="+mn-lt"/>
            </a:endParaRPr>
          </a:p>
        </p:txBody>
      </p:sp>
      <p:cxnSp>
        <p:nvCxnSpPr>
          <p:cNvPr id="16" name="直接连接符 11">
            <a:extLst>
              <a:ext uri="{FF2B5EF4-FFF2-40B4-BE49-F238E27FC236}">
                <a16:creationId xmlns:a16="http://schemas.microsoft.com/office/drawing/2014/main" id="{B33607F5-B16D-CB45-95A1-913A9B914BD3}"/>
              </a:ext>
            </a:extLst>
          </p:cNvPr>
          <p:cNvCxnSpPr/>
          <p:nvPr/>
        </p:nvCxnSpPr>
        <p:spPr>
          <a:xfrm>
            <a:off x="6735291" y="3078601"/>
            <a:ext cx="3427398" cy="0"/>
          </a:xfrm>
          <a:prstGeom prst="line">
            <a:avLst/>
          </a:prstGeom>
          <a:ln>
            <a:solidFill>
              <a:schemeClr val="bg1">
                <a:lumMod val="50000"/>
              </a:schemeClr>
            </a:solidFill>
            <a:prstDash val="sysDash"/>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17" name="TextBox 498">
            <a:extLst>
              <a:ext uri="{FF2B5EF4-FFF2-40B4-BE49-F238E27FC236}">
                <a16:creationId xmlns:a16="http://schemas.microsoft.com/office/drawing/2014/main" id="{D01EED2C-9B17-1741-AC41-A9C641DB3504}"/>
              </a:ext>
            </a:extLst>
          </p:cNvPr>
          <p:cNvSpPr txBox="1"/>
          <p:nvPr/>
        </p:nvSpPr>
        <p:spPr>
          <a:xfrm>
            <a:off x="7644987" y="2283270"/>
            <a:ext cx="1800493" cy="369332"/>
          </a:xfrm>
          <a:prstGeom prst="rect">
            <a:avLst/>
          </a:prstGeom>
          <a:noFill/>
        </p:spPr>
        <p:txBody>
          <a:bodyPr wrap="none" rtlCol="0" anchor="ctr">
            <a:spAutoFit/>
          </a:bodyPr>
          <a:lstStyle/>
          <a:p>
            <a:pPr>
              <a:spcBef>
                <a:spcPct val="0"/>
              </a:spcBef>
              <a:buFont typeface="Arial" charset="0"/>
              <a:buNone/>
            </a:pPr>
            <a:r>
              <a:rPr lang="zh-CN" altLang="en-US" b="1" dirty="0">
                <a:solidFill>
                  <a:schemeClr val="bg1">
                    <a:lumMod val="50000"/>
                  </a:schemeClr>
                </a:solidFill>
                <a:cs typeface="+mn-ea"/>
                <a:sym typeface="+mn-lt"/>
              </a:rPr>
              <a:t>制限</a:t>
            </a:r>
            <a:r>
              <a:rPr lang="ja-JP" altLang="en-US" b="1">
                <a:solidFill>
                  <a:schemeClr val="bg1">
                    <a:lumMod val="50000"/>
                  </a:schemeClr>
                </a:solidFill>
                <a:cs typeface="+mn-ea"/>
                <a:sym typeface="+mn-lt"/>
              </a:rPr>
              <a:t>を</a:t>
            </a:r>
            <a:r>
              <a:rPr lang="zh-CN" altLang="en-US" b="1" dirty="0">
                <a:solidFill>
                  <a:schemeClr val="bg1">
                    <a:lumMod val="50000"/>
                  </a:schemeClr>
                </a:solidFill>
                <a:cs typeface="+mn-ea"/>
                <a:sym typeface="+mn-lt"/>
              </a:rPr>
              <a:t>強化</a:t>
            </a:r>
            <a:r>
              <a:rPr lang="ja-JP" altLang="en-US" b="1">
                <a:solidFill>
                  <a:schemeClr val="bg1">
                    <a:lumMod val="50000"/>
                  </a:schemeClr>
                </a:solidFill>
                <a:cs typeface="+mn-ea"/>
                <a:sym typeface="+mn-lt"/>
              </a:rPr>
              <a:t>する</a:t>
            </a:r>
            <a:endParaRPr lang="zh-CN" altLang="en-US" b="1" dirty="0">
              <a:solidFill>
                <a:schemeClr val="bg1">
                  <a:lumMod val="50000"/>
                </a:schemeClr>
              </a:solidFill>
              <a:cs typeface="+mn-ea"/>
              <a:sym typeface="+mn-lt"/>
            </a:endParaRPr>
          </a:p>
        </p:txBody>
      </p:sp>
      <p:sp>
        <p:nvSpPr>
          <p:cNvPr id="18" name="TextBox 503">
            <a:extLst>
              <a:ext uri="{FF2B5EF4-FFF2-40B4-BE49-F238E27FC236}">
                <a16:creationId xmlns:a16="http://schemas.microsoft.com/office/drawing/2014/main" id="{7DB0B776-3806-904B-B136-5E71BA7BBF9C}"/>
              </a:ext>
            </a:extLst>
          </p:cNvPr>
          <p:cNvSpPr txBox="1"/>
          <p:nvPr/>
        </p:nvSpPr>
        <p:spPr>
          <a:xfrm>
            <a:off x="6610097" y="3168628"/>
            <a:ext cx="3731127" cy="845616"/>
          </a:xfrm>
          <a:prstGeom prst="rect">
            <a:avLst/>
          </a:prstGeom>
          <a:noFill/>
        </p:spPr>
        <p:txBody>
          <a:bodyPr wrap="square" rtlCol="0">
            <a:spAutoFit/>
          </a:bodyPr>
          <a:lstStyle/>
          <a:p>
            <a:pPr>
              <a:lnSpc>
                <a:spcPct val="120000"/>
              </a:lnSpc>
            </a:pPr>
            <a:r>
              <a:rPr lang="ja-JP" altLang="en-US" sz="1400">
                <a:solidFill>
                  <a:schemeClr val="tx1">
                    <a:lumMod val="85000"/>
                    <a:lumOff val="15000"/>
                  </a:schemeClr>
                </a:solidFill>
                <a:cs typeface="+mn-ea"/>
                <a:sym typeface="+mn-lt"/>
              </a:rPr>
              <a:t>ユーザーが</a:t>
            </a:r>
            <a:r>
              <a:rPr lang="zh-CN" altLang="en-US" sz="1400" dirty="0">
                <a:solidFill>
                  <a:schemeClr val="tx1">
                    <a:lumMod val="85000"/>
                    <a:lumOff val="15000"/>
                  </a:schemeClr>
                </a:solidFill>
                <a:cs typeface="+mn-ea"/>
                <a:sym typeface="+mn-lt"/>
              </a:rPr>
              <a:t>操作中</a:t>
            </a:r>
            <a:r>
              <a:rPr lang="ja-JP" altLang="en-US" sz="1400">
                <a:solidFill>
                  <a:schemeClr val="tx1">
                    <a:lumMod val="85000"/>
                    <a:lumOff val="15000"/>
                  </a:schemeClr>
                </a:solidFill>
                <a:cs typeface="+mn-ea"/>
                <a:sym typeface="+mn-lt"/>
              </a:rPr>
              <a:t>にどのような</a:t>
            </a:r>
            <a:r>
              <a:rPr lang="zh-CN" altLang="en-US" sz="1400" dirty="0">
                <a:solidFill>
                  <a:schemeClr val="tx1">
                    <a:lumMod val="85000"/>
                    <a:lumOff val="15000"/>
                  </a:schemeClr>
                </a:solidFill>
                <a:cs typeface="+mn-ea"/>
                <a:sym typeface="+mn-lt"/>
              </a:rPr>
              <a:t>問題</a:t>
            </a:r>
            <a:r>
              <a:rPr lang="ja-JP" altLang="en-US" sz="1400">
                <a:solidFill>
                  <a:schemeClr val="tx1">
                    <a:lumMod val="85000"/>
                    <a:lumOff val="15000"/>
                  </a:schemeClr>
                </a:solidFill>
                <a:cs typeface="+mn-ea"/>
                <a:sym typeface="+mn-lt"/>
              </a:rPr>
              <a:t>が</a:t>
            </a:r>
            <a:r>
              <a:rPr lang="zh-CN" altLang="en-US" sz="1400" dirty="0">
                <a:solidFill>
                  <a:schemeClr val="tx1">
                    <a:lumMod val="85000"/>
                    <a:lumOff val="15000"/>
                  </a:schemeClr>
                </a:solidFill>
                <a:cs typeface="+mn-ea"/>
                <a:sym typeface="+mn-lt"/>
              </a:rPr>
              <a:t>発生</a:t>
            </a:r>
            <a:r>
              <a:rPr lang="ja-JP" altLang="en-US" sz="1400">
                <a:solidFill>
                  <a:schemeClr val="tx1">
                    <a:lumMod val="85000"/>
                    <a:lumOff val="15000"/>
                  </a:schemeClr>
                </a:solidFill>
                <a:cs typeface="+mn-ea"/>
                <a:sym typeface="+mn-lt"/>
              </a:rPr>
              <a:t>するかは</a:t>
            </a:r>
            <a:r>
              <a:rPr lang="zh-CN" altLang="en-US" sz="1400" dirty="0">
                <a:solidFill>
                  <a:schemeClr val="tx1">
                    <a:lumMod val="85000"/>
                    <a:lumOff val="15000"/>
                  </a:schemeClr>
                </a:solidFill>
                <a:cs typeface="+mn-ea"/>
                <a:sym typeface="+mn-lt"/>
              </a:rPr>
              <a:t>永遠</a:t>
            </a:r>
            <a:r>
              <a:rPr lang="ja-JP" altLang="en-US" sz="1400">
                <a:solidFill>
                  <a:schemeClr val="tx1">
                    <a:lumMod val="85000"/>
                    <a:lumOff val="15000"/>
                  </a:schemeClr>
                </a:solidFill>
                <a:cs typeface="+mn-ea"/>
                <a:sym typeface="+mn-lt"/>
              </a:rPr>
              <a:t>に</a:t>
            </a:r>
            <a:r>
              <a:rPr lang="zh-CN" altLang="en-US" sz="1400" dirty="0">
                <a:solidFill>
                  <a:schemeClr val="tx1">
                    <a:lumMod val="85000"/>
                    <a:lumOff val="15000"/>
                  </a:schemeClr>
                </a:solidFill>
                <a:cs typeface="+mn-ea"/>
                <a:sym typeface="+mn-lt"/>
              </a:rPr>
              <a:t>保証</a:t>
            </a:r>
            <a:r>
              <a:rPr lang="ja-JP" altLang="en-US" sz="1400">
                <a:solidFill>
                  <a:schemeClr val="tx1">
                    <a:lumMod val="85000"/>
                    <a:lumOff val="15000"/>
                  </a:schemeClr>
                </a:solidFill>
                <a:cs typeface="+mn-ea"/>
                <a:sym typeface="+mn-lt"/>
              </a:rPr>
              <a:t>できません、</a:t>
            </a:r>
            <a:r>
              <a:rPr lang="zh-CN" altLang="en-US" sz="1400" dirty="0">
                <a:solidFill>
                  <a:schemeClr val="tx1">
                    <a:lumMod val="85000"/>
                    <a:lumOff val="15000"/>
                  </a:schemeClr>
                </a:solidFill>
                <a:cs typeface="+mn-ea"/>
                <a:sym typeface="+mn-lt"/>
              </a:rPr>
              <a:t>事前</a:t>
            </a:r>
            <a:r>
              <a:rPr lang="ja-JP" altLang="en-US" sz="1400">
                <a:solidFill>
                  <a:schemeClr val="tx1">
                    <a:lumMod val="85000"/>
                    <a:lumOff val="15000"/>
                  </a:schemeClr>
                </a:solidFill>
                <a:cs typeface="+mn-ea"/>
                <a:sym typeface="+mn-lt"/>
              </a:rPr>
              <a:t>に</a:t>
            </a:r>
            <a:r>
              <a:rPr lang="zh-CN" altLang="en-US" sz="1400" dirty="0">
                <a:solidFill>
                  <a:schemeClr val="tx1">
                    <a:lumMod val="85000"/>
                    <a:lumOff val="15000"/>
                  </a:schemeClr>
                </a:solidFill>
                <a:cs typeface="+mn-ea"/>
                <a:sym typeface="+mn-lt"/>
              </a:rPr>
              <a:t>一連</a:t>
            </a:r>
            <a:r>
              <a:rPr lang="ja-JP" altLang="en-US" sz="1400">
                <a:solidFill>
                  <a:schemeClr val="tx1">
                    <a:lumMod val="85000"/>
                    <a:lumOff val="15000"/>
                  </a:schemeClr>
                </a:solidFill>
                <a:cs typeface="+mn-ea"/>
                <a:sym typeface="+mn-lt"/>
              </a:rPr>
              <a:t>の</a:t>
            </a:r>
            <a:r>
              <a:rPr lang="zh-CN" altLang="en-US" sz="1400" dirty="0">
                <a:solidFill>
                  <a:schemeClr val="tx1">
                    <a:lumMod val="85000"/>
                    <a:lumOff val="15000"/>
                  </a:schemeClr>
                </a:solidFill>
                <a:cs typeface="+mn-ea"/>
                <a:sym typeface="+mn-lt"/>
              </a:rPr>
              <a:t>状況</a:t>
            </a:r>
            <a:r>
              <a:rPr lang="ja-JP" altLang="en-US" sz="1400">
                <a:solidFill>
                  <a:schemeClr val="tx1">
                    <a:lumMod val="85000"/>
                    <a:lumOff val="15000"/>
                  </a:schemeClr>
                </a:solidFill>
                <a:cs typeface="+mn-ea"/>
                <a:sym typeface="+mn-lt"/>
              </a:rPr>
              <a:t>を</a:t>
            </a:r>
            <a:r>
              <a:rPr lang="zh-CN" altLang="en-US" sz="1400" dirty="0">
                <a:solidFill>
                  <a:schemeClr val="tx1">
                    <a:lumMod val="85000"/>
                    <a:lumOff val="15000"/>
                  </a:schemeClr>
                </a:solidFill>
                <a:cs typeface="+mn-ea"/>
                <a:sym typeface="+mn-lt"/>
              </a:rPr>
              <a:t>設定</a:t>
            </a:r>
            <a:r>
              <a:rPr lang="ja-JP" altLang="en-US" sz="1400">
                <a:solidFill>
                  <a:schemeClr val="tx1">
                    <a:lumMod val="85000"/>
                    <a:lumOff val="15000"/>
                  </a:schemeClr>
                </a:solidFill>
                <a:cs typeface="+mn-ea"/>
                <a:sym typeface="+mn-lt"/>
              </a:rPr>
              <a:t>します。</a:t>
            </a:r>
            <a:endParaRPr lang="en-US" altLang="zh-CN" sz="1400" dirty="0">
              <a:solidFill>
                <a:schemeClr val="tx1">
                  <a:lumMod val="85000"/>
                  <a:lumOff val="15000"/>
                </a:schemeClr>
              </a:solidFill>
              <a:cs typeface="+mn-ea"/>
              <a:sym typeface="+mn-lt"/>
            </a:endParaRPr>
          </a:p>
        </p:txBody>
      </p:sp>
      <p:sp>
        <p:nvSpPr>
          <p:cNvPr id="19" name="Freeform 5">
            <a:extLst>
              <a:ext uri="{FF2B5EF4-FFF2-40B4-BE49-F238E27FC236}">
                <a16:creationId xmlns:a16="http://schemas.microsoft.com/office/drawing/2014/main" id="{DED3416E-F6CF-B34E-9AD2-9D3F81BED6B7}"/>
              </a:ext>
            </a:extLst>
          </p:cNvPr>
          <p:cNvSpPr>
            <a:spLocks/>
          </p:cNvSpPr>
          <p:nvPr/>
        </p:nvSpPr>
        <p:spPr bwMode="auto">
          <a:xfrm rot="1855731">
            <a:off x="6558791" y="4153611"/>
            <a:ext cx="935887" cy="843809"/>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1"/>
          </a:solidFill>
          <a:ln w="12700" cap="flat">
            <a:noFill/>
            <a:prstDash val="solid"/>
            <a:miter lim="800000"/>
            <a:headEnd/>
            <a:tailEnd/>
          </a:ln>
          <a:effectLst/>
        </p:spPr>
        <p:txBody>
          <a:bodyPr vert="horz" wrap="square" lIns="91419" tIns="45709" rIns="91419" bIns="45709" numCol="1" anchor="t" anchorCtr="0" compatLnSpc="1">
            <a:prstTxWarp prst="textNoShape">
              <a:avLst/>
            </a:prstTxWarp>
          </a:bodyPr>
          <a:lstStyle/>
          <a:p>
            <a:endParaRPr lang="zh-CN" altLang="en-US">
              <a:cs typeface="+mn-ea"/>
              <a:sym typeface="+mn-lt"/>
            </a:endParaRPr>
          </a:p>
        </p:txBody>
      </p:sp>
      <p:cxnSp>
        <p:nvCxnSpPr>
          <p:cNvPr id="20" name="直接连接符 15">
            <a:extLst>
              <a:ext uri="{FF2B5EF4-FFF2-40B4-BE49-F238E27FC236}">
                <a16:creationId xmlns:a16="http://schemas.microsoft.com/office/drawing/2014/main" id="{77252867-BB6B-6E4D-8D34-5C171EC6AD38}"/>
              </a:ext>
            </a:extLst>
          </p:cNvPr>
          <p:cNvCxnSpPr/>
          <p:nvPr/>
        </p:nvCxnSpPr>
        <p:spPr>
          <a:xfrm>
            <a:off x="6735291" y="5166350"/>
            <a:ext cx="3427398" cy="0"/>
          </a:xfrm>
          <a:prstGeom prst="line">
            <a:avLst/>
          </a:prstGeom>
          <a:ln>
            <a:solidFill>
              <a:schemeClr val="bg1">
                <a:lumMod val="50000"/>
              </a:schemeClr>
            </a:solidFill>
            <a:prstDash val="sysDash"/>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21" name="TextBox 498">
            <a:extLst>
              <a:ext uri="{FF2B5EF4-FFF2-40B4-BE49-F238E27FC236}">
                <a16:creationId xmlns:a16="http://schemas.microsoft.com/office/drawing/2014/main" id="{5AD1898E-1B62-A842-9449-D11E5474D197}"/>
              </a:ext>
            </a:extLst>
          </p:cNvPr>
          <p:cNvSpPr txBox="1"/>
          <p:nvPr/>
        </p:nvSpPr>
        <p:spPr>
          <a:xfrm>
            <a:off x="7644987" y="4365228"/>
            <a:ext cx="1569660" cy="369332"/>
          </a:xfrm>
          <a:prstGeom prst="rect">
            <a:avLst/>
          </a:prstGeom>
          <a:noFill/>
        </p:spPr>
        <p:txBody>
          <a:bodyPr wrap="none" rtlCol="0" anchor="ctr">
            <a:spAutoFit/>
          </a:bodyPr>
          <a:lstStyle/>
          <a:p>
            <a:pPr>
              <a:spcBef>
                <a:spcPct val="0"/>
              </a:spcBef>
              <a:buFont typeface="Arial" charset="0"/>
              <a:buNone/>
            </a:pPr>
            <a:r>
              <a:rPr lang="zh-CN" altLang="en-US" b="1" dirty="0">
                <a:solidFill>
                  <a:schemeClr val="bg1">
                    <a:lumMod val="50000"/>
                  </a:schemeClr>
                </a:solidFill>
                <a:cs typeface="+mn-ea"/>
                <a:sym typeface="+mn-lt"/>
              </a:rPr>
              <a:t>臨界点</a:t>
            </a:r>
            <a:r>
              <a:rPr lang="ja-JP" altLang="en-US" b="1">
                <a:solidFill>
                  <a:schemeClr val="bg1">
                    <a:lumMod val="50000"/>
                  </a:schemeClr>
                </a:solidFill>
                <a:cs typeface="+mn-ea"/>
                <a:sym typeface="+mn-lt"/>
              </a:rPr>
              <a:t>を</a:t>
            </a:r>
            <a:r>
              <a:rPr lang="zh-CN" altLang="en-US" b="1" dirty="0">
                <a:solidFill>
                  <a:schemeClr val="bg1">
                    <a:lumMod val="50000"/>
                  </a:schemeClr>
                </a:solidFill>
                <a:cs typeface="+mn-ea"/>
                <a:sym typeface="+mn-lt"/>
              </a:rPr>
              <a:t>設定</a:t>
            </a:r>
          </a:p>
        </p:txBody>
      </p:sp>
      <p:sp>
        <p:nvSpPr>
          <p:cNvPr id="22" name="TextBox 503">
            <a:extLst>
              <a:ext uri="{FF2B5EF4-FFF2-40B4-BE49-F238E27FC236}">
                <a16:creationId xmlns:a16="http://schemas.microsoft.com/office/drawing/2014/main" id="{83527CFA-2B64-FE4F-A0A5-1342243ABCC1}"/>
              </a:ext>
            </a:extLst>
          </p:cNvPr>
          <p:cNvSpPr txBox="1"/>
          <p:nvPr/>
        </p:nvSpPr>
        <p:spPr>
          <a:xfrm>
            <a:off x="6610097" y="5256377"/>
            <a:ext cx="3731127" cy="845616"/>
          </a:xfrm>
          <a:prstGeom prst="rect">
            <a:avLst/>
          </a:prstGeom>
          <a:noFill/>
        </p:spPr>
        <p:txBody>
          <a:bodyPr wrap="square" rtlCol="0">
            <a:spAutoFit/>
          </a:bodyPr>
          <a:lstStyle/>
          <a:p>
            <a:pPr>
              <a:lnSpc>
                <a:spcPct val="120000"/>
              </a:lnSpc>
            </a:pPr>
            <a:r>
              <a:rPr lang="zh-CN" altLang="en-US" sz="1400" dirty="0">
                <a:solidFill>
                  <a:schemeClr val="tx1">
                    <a:lumMod val="85000"/>
                    <a:lumOff val="15000"/>
                  </a:schemeClr>
                </a:solidFill>
                <a:cs typeface="+mn-ea"/>
                <a:sym typeface="+mn-lt"/>
              </a:rPr>
              <a:t>最初</a:t>
            </a:r>
            <a:r>
              <a:rPr lang="ja-JP" altLang="en-US" sz="1400">
                <a:solidFill>
                  <a:schemeClr val="tx1">
                    <a:lumMod val="85000"/>
                    <a:lumOff val="15000"/>
                  </a:schemeClr>
                </a:solidFill>
                <a:cs typeface="+mn-ea"/>
                <a:sym typeface="+mn-lt"/>
              </a:rPr>
              <a:t>は</a:t>
            </a:r>
            <a:r>
              <a:rPr lang="zh-CN" altLang="en-US" sz="1400" dirty="0">
                <a:solidFill>
                  <a:schemeClr val="tx1">
                    <a:lumMod val="85000"/>
                    <a:lumOff val="15000"/>
                  </a:schemeClr>
                </a:solidFill>
                <a:cs typeface="+mn-ea"/>
                <a:sym typeface="+mn-lt"/>
              </a:rPr>
              <a:t>何</a:t>
            </a:r>
            <a:r>
              <a:rPr lang="ja-JP" altLang="en-US" sz="1400">
                <a:solidFill>
                  <a:schemeClr val="tx1">
                    <a:lumMod val="85000"/>
                    <a:lumOff val="15000"/>
                  </a:schemeClr>
                </a:solidFill>
                <a:cs typeface="+mn-ea"/>
                <a:sym typeface="+mn-lt"/>
              </a:rPr>
              <a:t>を</a:t>
            </a:r>
            <a:r>
              <a:rPr lang="zh-CN" altLang="en-US" sz="1400" dirty="0">
                <a:solidFill>
                  <a:schemeClr val="tx1">
                    <a:lumMod val="85000"/>
                    <a:lumOff val="15000"/>
                  </a:schemeClr>
                </a:solidFill>
                <a:cs typeface="+mn-ea"/>
                <a:sym typeface="+mn-lt"/>
              </a:rPr>
              <a:t>使</a:t>
            </a:r>
            <a:r>
              <a:rPr lang="ja-JP" altLang="en-US" sz="1400">
                <a:solidFill>
                  <a:schemeClr val="tx1">
                    <a:lumMod val="85000"/>
                    <a:lumOff val="15000"/>
                  </a:schemeClr>
                </a:solidFill>
                <a:cs typeface="+mn-ea"/>
                <a:sym typeface="+mn-lt"/>
              </a:rPr>
              <a:t>ったらユーザーを</a:t>
            </a:r>
            <a:r>
              <a:rPr lang="zh-CN" altLang="en-US" sz="1400" dirty="0">
                <a:solidFill>
                  <a:schemeClr val="tx1">
                    <a:lumMod val="85000"/>
                    <a:lumOff val="15000"/>
                  </a:schemeClr>
                </a:solidFill>
                <a:cs typeface="+mn-ea"/>
                <a:sym typeface="+mn-lt"/>
              </a:rPr>
              <a:t>引</a:t>
            </a:r>
            <a:r>
              <a:rPr lang="ja-JP" altLang="en-US" sz="1400">
                <a:solidFill>
                  <a:schemeClr val="tx1">
                    <a:lumMod val="85000"/>
                    <a:lumOff val="15000"/>
                  </a:schemeClr>
                </a:solidFill>
                <a:cs typeface="+mn-ea"/>
                <a:sym typeface="+mn-lt"/>
              </a:rPr>
              <a:t>きつけられますか？ユーザーが</a:t>
            </a:r>
            <a:r>
              <a:rPr lang="zh-CN" altLang="en-US" sz="1400" dirty="0">
                <a:solidFill>
                  <a:schemeClr val="tx1">
                    <a:lumMod val="85000"/>
                    <a:lumOff val="15000"/>
                  </a:schemeClr>
                </a:solidFill>
                <a:cs typeface="+mn-ea"/>
                <a:sym typeface="+mn-lt"/>
              </a:rPr>
              <a:t>気軽</a:t>
            </a:r>
            <a:r>
              <a:rPr lang="ja-JP" altLang="en-US" sz="1400">
                <a:solidFill>
                  <a:schemeClr val="tx1">
                    <a:lumMod val="85000"/>
                    <a:lumOff val="15000"/>
                  </a:schemeClr>
                </a:solidFill>
                <a:cs typeface="+mn-ea"/>
                <a:sym typeface="+mn-lt"/>
              </a:rPr>
              <a:t>に</a:t>
            </a:r>
            <a:r>
              <a:rPr lang="zh-CN" altLang="en-US" sz="1400" dirty="0">
                <a:solidFill>
                  <a:schemeClr val="tx1">
                    <a:lumMod val="85000"/>
                    <a:lumOff val="15000"/>
                  </a:schemeClr>
                </a:solidFill>
                <a:cs typeface="+mn-ea"/>
                <a:sym typeface="+mn-lt"/>
              </a:rPr>
              <a:t>敷居</a:t>
            </a:r>
            <a:r>
              <a:rPr lang="ja-JP" altLang="en-US" sz="1400">
                <a:solidFill>
                  <a:schemeClr val="tx1">
                    <a:lumMod val="85000"/>
                    <a:lumOff val="15000"/>
                  </a:schemeClr>
                </a:solidFill>
                <a:cs typeface="+mn-ea"/>
                <a:sym typeface="+mn-lt"/>
              </a:rPr>
              <a:t>を</a:t>
            </a:r>
            <a:r>
              <a:rPr lang="zh-CN" altLang="en-US" sz="1400" dirty="0">
                <a:solidFill>
                  <a:schemeClr val="tx1">
                    <a:lumMod val="85000"/>
                    <a:lumOff val="15000"/>
                  </a:schemeClr>
                </a:solidFill>
                <a:cs typeface="+mn-ea"/>
                <a:sym typeface="+mn-lt"/>
              </a:rPr>
              <a:t>踏</a:t>
            </a:r>
            <a:r>
              <a:rPr lang="ja-JP" altLang="en-US" sz="1400">
                <a:solidFill>
                  <a:schemeClr val="tx1">
                    <a:lumMod val="85000"/>
                    <a:lumOff val="15000"/>
                  </a:schemeClr>
                </a:solidFill>
                <a:cs typeface="+mn-ea"/>
                <a:sym typeface="+mn-lt"/>
              </a:rPr>
              <a:t>み</a:t>
            </a:r>
            <a:r>
              <a:rPr lang="zh-CN" altLang="en-US" sz="1400" dirty="0">
                <a:solidFill>
                  <a:schemeClr val="tx1">
                    <a:lumMod val="85000"/>
                    <a:lumOff val="15000"/>
                  </a:schemeClr>
                </a:solidFill>
                <a:cs typeface="+mn-ea"/>
                <a:sym typeface="+mn-lt"/>
              </a:rPr>
              <a:t>越</a:t>
            </a:r>
            <a:r>
              <a:rPr lang="ja-JP" altLang="en-US" sz="1400">
                <a:solidFill>
                  <a:schemeClr val="tx1">
                    <a:lumMod val="85000"/>
                    <a:lumOff val="15000"/>
                  </a:schemeClr>
                </a:solidFill>
                <a:cs typeface="+mn-ea"/>
                <a:sym typeface="+mn-lt"/>
              </a:rPr>
              <a:t>えることができます。</a:t>
            </a:r>
            <a:endParaRPr lang="en-US" altLang="zh-CN" sz="1400" dirty="0">
              <a:solidFill>
                <a:schemeClr val="tx1">
                  <a:lumMod val="85000"/>
                  <a:lumOff val="15000"/>
                </a:schemeClr>
              </a:solidFill>
              <a:cs typeface="+mn-ea"/>
              <a:sym typeface="+mn-lt"/>
            </a:endParaRPr>
          </a:p>
        </p:txBody>
      </p:sp>
      <p:sp>
        <p:nvSpPr>
          <p:cNvPr id="23" name="TextBox 27">
            <a:extLst>
              <a:ext uri="{FF2B5EF4-FFF2-40B4-BE49-F238E27FC236}">
                <a16:creationId xmlns:a16="http://schemas.microsoft.com/office/drawing/2014/main" id="{06B63143-8377-A847-A94C-6448E612D395}"/>
              </a:ext>
            </a:extLst>
          </p:cNvPr>
          <p:cNvSpPr txBox="1"/>
          <p:nvPr/>
        </p:nvSpPr>
        <p:spPr>
          <a:xfrm>
            <a:off x="2498336" y="2137026"/>
            <a:ext cx="377709" cy="707722"/>
          </a:xfrm>
          <a:prstGeom prst="rect">
            <a:avLst/>
          </a:prstGeom>
          <a:noFill/>
        </p:spPr>
        <p:txBody>
          <a:bodyPr wrap="square" rtlCol="0">
            <a:spAutoFit/>
          </a:bodyPr>
          <a:lstStyle/>
          <a:p>
            <a:r>
              <a:rPr lang="en-US" altLang="zh-CN" sz="3999" b="1" dirty="0">
                <a:solidFill>
                  <a:schemeClr val="bg1"/>
                </a:solidFill>
                <a:cs typeface="+mn-ea"/>
                <a:sym typeface="+mn-lt"/>
              </a:rPr>
              <a:t>1</a:t>
            </a:r>
            <a:endParaRPr lang="zh-CN" altLang="en-US" sz="3999" b="1" dirty="0">
              <a:solidFill>
                <a:schemeClr val="bg1"/>
              </a:solidFill>
              <a:cs typeface="+mn-ea"/>
              <a:sym typeface="+mn-lt"/>
            </a:endParaRPr>
          </a:p>
        </p:txBody>
      </p:sp>
      <p:sp>
        <p:nvSpPr>
          <p:cNvPr id="24" name="TextBox 28">
            <a:extLst>
              <a:ext uri="{FF2B5EF4-FFF2-40B4-BE49-F238E27FC236}">
                <a16:creationId xmlns:a16="http://schemas.microsoft.com/office/drawing/2014/main" id="{33CB3862-07CE-B647-846D-EC08E87E6206}"/>
              </a:ext>
            </a:extLst>
          </p:cNvPr>
          <p:cNvSpPr txBox="1"/>
          <p:nvPr/>
        </p:nvSpPr>
        <p:spPr>
          <a:xfrm>
            <a:off x="2487116" y="4224775"/>
            <a:ext cx="377709" cy="707722"/>
          </a:xfrm>
          <a:prstGeom prst="rect">
            <a:avLst/>
          </a:prstGeom>
          <a:noFill/>
        </p:spPr>
        <p:txBody>
          <a:bodyPr wrap="square" rtlCol="0">
            <a:spAutoFit/>
          </a:bodyPr>
          <a:lstStyle/>
          <a:p>
            <a:r>
              <a:rPr lang="en-US" altLang="zh-CN" sz="3999" b="1" dirty="0">
                <a:solidFill>
                  <a:schemeClr val="bg1"/>
                </a:solidFill>
                <a:cs typeface="+mn-ea"/>
                <a:sym typeface="+mn-lt"/>
              </a:rPr>
              <a:t>2</a:t>
            </a:r>
            <a:endParaRPr lang="zh-CN" altLang="en-US" sz="3999" b="1" dirty="0">
              <a:solidFill>
                <a:schemeClr val="bg1"/>
              </a:solidFill>
              <a:cs typeface="+mn-ea"/>
              <a:sym typeface="+mn-lt"/>
            </a:endParaRPr>
          </a:p>
        </p:txBody>
      </p:sp>
      <p:sp>
        <p:nvSpPr>
          <p:cNvPr id="25" name="TextBox 29">
            <a:extLst>
              <a:ext uri="{FF2B5EF4-FFF2-40B4-BE49-F238E27FC236}">
                <a16:creationId xmlns:a16="http://schemas.microsoft.com/office/drawing/2014/main" id="{B20A3D92-197A-B940-80C6-7CADDFA2658F}"/>
              </a:ext>
            </a:extLst>
          </p:cNvPr>
          <p:cNvSpPr txBox="1"/>
          <p:nvPr/>
        </p:nvSpPr>
        <p:spPr>
          <a:xfrm>
            <a:off x="6774395" y="4241207"/>
            <a:ext cx="377709" cy="707722"/>
          </a:xfrm>
          <a:prstGeom prst="rect">
            <a:avLst/>
          </a:prstGeom>
          <a:noFill/>
        </p:spPr>
        <p:txBody>
          <a:bodyPr wrap="square" rtlCol="0">
            <a:spAutoFit/>
          </a:bodyPr>
          <a:lstStyle/>
          <a:p>
            <a:r>
              <a:rPr lang="en-US" altLang="zh-CN" sz="3999" b="1" dirty="0">
                <a:solidFill>
                  <a:schemeClr val="bg1"/>
                </a:solidFill>
                <a:cs typeface="+mn-ea"/>
                <a:sym typeface="+mn-lt"/>
              </a:rPr>
              <a:t>4</a:t>
            </a:r>
            <a:endParaRPr lang="zh-CN" altLang="en-US" sz="3999" b="1" dirty="0">
              <a:solidFill>
                <a:schemeClr val="bg1"/>
              </a:solidFill>
              <a:cs typeface="+mn-ea"/>
              <a:sym typeface="+mn-lt"/>
            </a:endParaRPr>
          </a:p>
        </p:txBody>
      </p:sp>
      <p:sp>
        <p:nvSpPr>
          <p:cNvPr id="26" name="TextBox 30">
            <a:extLst>
              <a:ext uri="{FF2B5EF4-FFF2-40B4-BE49-F238E27FC236}">
                <a16:creationId xmlns:a16="http://schemas.microsoft.com/office/drawing/2014/main" id="{3C68C18B-A984-BA40-92A8-A8C78A96D759}"/>
              </a:ext>
            </a:extLst>
          </p:cNvPr>
          <p:cNvSpPr txBox="1"/>
          <p:nvPr/>
        </p:nvSpPr>
        <p:spPr>
          <a:xfrm>
            <a:off x="6803728" y="2137364"/>
            <a:ext cx="377709" cy="707722"/>
          </a:xfrm>
          <a:prstGeom prst="rect">
            <a:avLst/>
          </a:prstGeom>
          <a:noFill/>
        </p:spPr>
        <p:txBody>
          <a:bodyPr wrap="square" rtlCol="0">
            <a:spAutoFit/>
          </a:bodyPr>
          <a:lstStyle/>
          <a:p>
            <a:r>
              <a:rPr lang="en-US" altLang="zh-CN" sz="3999" b="1" dirty="0">
                <a:solidFill>
                  <a:schemeClr val="bg1"/>
                </a:solidFill>
                <a:cs typeface="+mn-ea"/>
                <a:sym typeface="+mn-lt"/>
              </a:rPr>
              <a:t>3</a:t>
            </a:r>
            <a:endParaRPr lang="zh-CN" altLang="en-US" sz="3999" b="1" dirty="0">
              <a:solidFill>
                <a:schemeClr val="bg1"/>
              </a:solidFill>
              <a:cs typeface="+mn-ea"/>
              <a:sym typeface="+mn-lt"/>
            </a:endParaRPr>
          </a:p>
        </p:txBody>
      </p:sp>
      <p:sp>
        <p:nvSpPr>
          <p:cNvPr id="27" name="TextBox 8">
            <a:extLst>
              <a:ext uri="{FF2B5EF4-FFF2-40B4-BE49-F238E27FC236}">
                <a16:creationId xmlns:a16="http://schemas.microsoft.com/office/drawing/2014/main" id="{3F85C44A-F061-6F44-8DDF-FCC35D4E3568}"/>
              </a:ext>
            </a:extLst>
          </p:cNvPr>
          <p:cNvSpPr txBox="1"/>
          <p:nvPr/>
        </p:nvSpPr>
        <p:spPr>
          <a:xfrm>
            <a:off x="3891516" y="677411"/>
            <a:ext cx="4303059" cy="369332"/>
          </a:xfrm>
          <a:prstGeom prst="rect">
            <a:avLst/>
          </a:prstGeom>
          <a:noFill/>
        </p:spPr>
        <p:txBody>
          <a:bodyPr wrap="square" lIns="0" tIns="0" rIns="0" bIns="0" rtlCol="0" anchor="ctr">
            <a:spAutoFit/>
          </a:bodyPr>
          <a:lstStyle/>
          <a:p>
            <a:pPr algn="ctr"/>
            <a:r>
              <a:rPr lang="zh-CN" altLang="en-US" sz="2400" dirty="0">
                <a:solidFill>
                  <a:schemeClr val="tx1">
                    <a:lumMod val="75000"/>
                    <a:lumOff val="25000"/>
                  </a:schemeClr>
                </a:solidFill>
                <a:cs typeface="+mn-ea"/>
                <a:sym typeface="+mn-lt"/>
              </a:rPr>
              <a:t>主</a:t>
            </a:r>
            <a:r>
              <a:rPr lang="ja-JP" altLang="en-US" sz="2400">
                <a:solidFill>
                  <a:schemeClr val="tx1">
                    <a:lumMod val="75000"/>
                    <a:lumOff val="25000"/>
                  </a:schemeClr>
                </a:solidFill>
                <a:cs typeface="+mn-ea"/>
                <a:sym typeface="+mn-lt"/>
              </a:rPr>
              <a:t>に</a:t>
            </a:r>
            <a:r>
              <a:rPr lang="en-US" altLang="ja-JP" sz="2400" dirty="0">
                <a:solidFill>
                  <a:schemeClr val="tx1">
                    <a:lumMod val="75000"/>
                    <a:lumOff val="25000"/>
                  </a:schemeClr>
                </a:solidFill>
                <a:cs typeface="+mn-ea"/>
                <a:sym typeface="+mn-lt"/>
              </a:rPr>
              <a:t>4</a:t>
            </a:r>
            <a:r>
              <a:rPr lang="ja-JP" altLang="en-US" sz="2400">
                <a:solidFill>
                  <a:schemeClr val="tx1">
                    <a:lumMod val="75000"/>
                    <a:lumOff val="25000"/>
                  </a:schemeClr>
                </a:solidFill>
                <a:cs typeface="+mn-ea"/>
                <a:sym typeface="+mn-lt"/>
              </a:rPr>
              <a:t>つの</a:t>
            </a:r>
            <a:r>
              <a:rPr lang="zh-CN" altLang="en-US" sz="2400" dirty="0">
                <a:solidFill>
                  <a:schemeClr val="tx1">
                    <a:lumMod val="75000"/>
                    <a:lumOff val="25000"/>
                  </a:schemeClr>
                </a:solidFill>
                <a:cs typeface="+mn-ea"/>
                <a:sym typeface="+mn-lt"/>
              </a:rPr>
              <a:t>部分</a:t>
            </a:r>
            <a:r>
              <a:rPr lang="ja-JP" altLang="en-US" sz="2400">
                <a:solidFill>
                  <a:schemeClr val="tx1">
                    <a:lumMod val="75000"/>
                    <a:lumOff val="25000"/>
                  </a:schemeClr>
                </a:solidFill>
                <a:cs typeface="+mn-ea"/>
                <a:sym typeface="+mn-lt"/>
              </a:rPr>
              <a:t>に</a:t>
            </a:r>
            <a:r>
              <a:rPr lang="zh-CN" altLang="en-US" sz="2400" dirty="0">
                <a:solidFill>
                  <a:schemeClr val="tx1">
                    <a:lumMod val="75000"/>
                    <a:lumOff val="25000"/>
                  </a:schemeClr>
                </a:solidFill>
                <a:cs typeface="+mn-ea"/>
                <a:sym typeface="+mn-lt"/>
              </a:rPr>
              <a:t>分</a:t>
            </a:r>
            <a:r>
              <a:rPr lang="ja-JP" altLang="en-US" sz="2400">
                <a:solidFill>
                  <a:schemeClr val="tx1">
                    <a:lumMod val="75000"/>
                    <a:lumOff val="25000"/>
                  </a:schemeClr>
                </a:solidFill>
                <a:cs typeface="+mn-ea"/>
                <a:sym typeface="+mn-lt"/>
              </a:rPr>
              <a:t>けられます。</a:t>
            </a:r>
            <a:endParaRPr lang="zh-CN" altLang="en-US" sz="3200" dirty="0">
              <a:solidFill>
                <a:schemeClr val="tx1">
                  <a:lumMod val="75000"/>
                  <a:lumOff val="25000"/>
                </a:schemeClr>
              </a:solidFill>
              <a:cs typeface="+mn-ea"/>
              <a:sym typeface="+mn-lt"/>
            </a:endParaRPr>
          </a:p>
        </p:txBody>
      </p:sp>
      <p:grpSp>
        <p:nvGrpSpPr>
          <p:cNvPr id="28" name="组合 27">
            <a:extLst>
              <a:ext uri="{FF2B5EF4-FFF2-40B4-BE49-F238E27FC236}">
                <a16:creationId xmlns:a16="http://schemas.microsoft.com/office/drawing/2014/main" id="{86EE3CEE-57E0-7C46-AA2E-7E3AD255512B}"/>
              </a:ext>
            </a:extLst>
          </p:cNvPr>
          <p:cNvGrpSpPr/>
          <p:nvPr/>
        </p:nvGrpSpPr>
        <p:grpSpPr>
          <a:xfrm>
            <a:off x="840658" y="900990"/>
            <a:ext cx="10510685" cy="0"/>
            <a:chOff x="1028775" y="591989"/>
            <a:chExt cx="11086097" cy="0"/>
          </a:xfrm>
        </p:grpSpPr>
        <p:cxnSp>
          <p:nvCxnSpPr>
            <p:cNvPr id="29" name="直接连接符 28">
              <a:extLst>
                <a:ext uri="{FF2B5EF4-FFF2-40B4-BE49-F238E27FC236}">
                  <a16:creationId xmlns:a16="http://schemas.microsoft.com/office/drawing/2014/main" id="{348C32E6-4D00-D246-9842-F898DE777160}"/>
                </a:ext>
              </a:extLst>
            </p:cNvPr>
            <p:cNvCxnSpPr/>
            <p:nvPr/>
          </p:nvCxnSpPr>
          <p:spPr>
            <a:xfrm>
              <a:off x="1028775" y="591989"/>
              <a:ext cx="35041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a16="http://schemas.microsoft.com/office/drawing/2014/main" id="{5FE4FC44-0D7C-D94B-A669-143640FBBD54}"/>
                </a:ext>
              </a:extLst>
            </p:cNvPr>
            <p:cNvCxnSpPr/>
            <p:nvPr/>
          </p:nvCxnSpPr>
          <p:spPr>
            <a:xfrm>
              <a:off x="8610675" y="591989"/>
              <a:ext cx="35041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pic>
        <p:nvPicPr>
          <p:cNvPr id="31" name="图片 30">
            <a:extLst>
              <a:ext uri="{FF2B5EF4-FFF2-40B4-BE49-F238E27FC236}">
                <a16:creationId xmlns:a16="http://schemas.microsoft.com/office/drawing/2014/main" id="{1E0BB382-DCD5-8945-BB85-EEF1E998CA1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1119"/>
            <a:ext cx="1018128" cy="1019637"/>
          </a:xfrm>
          <a:prstGeom prst="rect">
            <a:avLst/>
          </a:prstGeom>
        </p:spPr>
      </p:pic>
    </p:spTree>
    <p:extLst>
      <p:ext uri="{BB962C8B-B14F-4D97-AF65-F5344CB8AC3E}">
        <p14:creationId xmlns:p14="http://schemas.microsoft.com/office/powerpoint/2010/main" val="3757954213"/>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250"/>
                                        <p:tgtEl>
                                          <p:spTgt spid="7"/>
                                        </p:tgtEl>
                                      </p:cBhvr>
                                    </p:animEffect>
                                    <p:anim calcmode="lin" valueType="num">
                                      <p:cBhvr>
                                        <p:cTn id="8" dur="250" fill="hold"/>
                                        <p:tgtEl>
                                          <p:spTgt spid="7"/>
                                        </p:tgtEl>
                                        <p:attrNameLst>
                                          <p:attrName>ppt_x</p:attrName>
                                        </p:attrNameLst>
                                      </p:cBhvr>
                                      <p:tavLst>
                                        <p:tav tm="0">
                                          <p:val>
                                            <p:strVal val="#ppt_x"/>
                                          </p:val>
                                        </p:tav>
                                        <p:tav tm="100000">
                                          <p:val>
                                            <p:strVal val="#ppt_x"/>
                                          </p:val>
                                        </p:tav>
                                      </p:tavLst>
                                    </p:anim>
                                    <p:anim calcmode="lin" valueType="num">
                                      <p:cBhvr>
                                        <p:cTn id="9" dur="250" fill="hold"/>
                                        <p:tgtEl>
                                          <p:spTgt spid="7"/>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42" presetClass="entr" presetSubtype="0" fill="hold" grpId="0" nodeType="afterEffect">
                                  <p:stCondLst>
                                    <p:cond delay="0"/>
                                  </p:stCondLst>
                                  <p:childTnLst>
                                    <p:set>
                                      <p:cBhvr>
                                        <p:cTn id="12" dur="1" fill="hold">
                                          <p:stCondLst>
                                            <p:cond delay="0"/>
                                          </p:stCondLst>
                                        </p:cTn>
                                        <p:tgtEl>
                                          <p:spTgt spid="23"/>
                                        </p:tgtEl>
                                        <p:attrNameLst>
                                          <p:attrName>style.visibility</p:attrName>
                                        </p:attrNameLst>
                                      </p:cBhvr>
                                      <p:to>
                                        <p:strVal val="visible"/>
                                      </p:to>
                                    </p:set>
                                    <p:animEffect transition="in" filter="fade">
                                      <p:cBhvr>
                                        <p:cTn id="13" dur="250"/>
                                        <p:tgtEl>
                                          <p:spTgt spid="23"/>
                                        </p:tgtEl>
                                      </p:cBhvr>
                                    </p:animEffect>
                                    <p:anim calcmode="lin" valueType="num">
                                      <p:cBhvr>
                                        <p:cTn id="14" dur="250" fill="hold"/>
                                        <p:tgtEl>
                                          <p:spTgt spid="23"/>
                                        </p:tgtEl>
                                        <p:attrNameLst>
                                          <p:attrName>ppt_x</p:attrName>
                                        </p:attrNameLst>
                                      </p:cBhvr>
                                      <p:tavLst>
                                        <p:tav tm="0">
                                          <p:val>
                                            <p:strVal val="#ppt_x"/>
                                          </p:val>
                                        </p:tav>
                                        <p:tav tm="100000">
                                          <p:val>
                                            <p:strVal val="#ppt_x"/>
                                          </p:val>
                                        </p:tav>
                                      </p:tavLst>
                                    </p:anim>
                                    <p:anim calcmode="lin" valueType="num">
                                      <p:cBhvr>
                                        <p:cTn id="15" dur="250" fill="hold"/>
                                        <p:tgtEl>
                                          <p:spTgt spid="23"/>
                                        </p:tgtEl>
                                        <p:attrNameLst>
                                          <p:attrName>ppt_y</p:attrName>
                                        </p:attrNameLst>
                                      </p:cBhvr>
                                      <p:tavLst>
                                        <p:tav tm="0">
                                          <p:val>
                                            <p:strVal val="#ppt_y+.1"/>
                                          </p:val>
                                        </p:tav>
                                        <p:tav tm="100000">
                                          <p:val>
                                            <p:strVal val="#ppt_y"/>
                                          </p:val>
                                        </p:tav>
                                      </p:tavLst>
                                    </p:anim>
                                  </p:childTnLst>
                                </p:cTn>
                              </p:par>
                            </p:childTnLst>
                          </p:cTn>
                        </p:par>
                        <p:par>
                          <p:cTn id="16" fill="hold">
                            <p:stCondLst>
                              <p:cond delay="750"/>
                            </p:stCondLst>
                            <p:childTnLst>
                              <p:par>
                                <p:cTn id="17" presetID="22" presetClass="entr" presetSubtype="8" fill="hold"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wipe(left)">
                                      <p:cBhvr>
                                        <p:cTn id="19" dur="250"/>
                                        <p:tgtEl>
                                          <p:spTgt spid="8"/>
                                        </p:tgtEl>
                                      </p:cBhvr>
                                    </p:animEffect>
                                  </p:childTnLst>
                                </p:cTn>
                              </p:par>
                            </p:childTnLst>
                          </p:cTn>
                        </p:par>
                        <p:par>
                          <p:cTn id="20" fill="hold">
                            <p:stCondLst>
                              <p:cond delay="1000"/>
                            </p:stCondLst>
                            <p:childTnLst>
                              <p:par>
                                <p:cTn id="21" presetID="12" presetClass="entr" presetSubtype="4" fill="hold" grpId="0" nodeType="afterEffect">
                                  <p:stCondLst>
                                    <p:cond delay="0"/>
                                  </p:stCondLst>
                                  <p:iterate type="lt">
                                    <p:tmPct val="50000"/>
                                  </p:iterate>
                                  <p:childTnLst>
                                    <p:set>
                                      <p:cBhvr>
                                        <p:cTn id="22" dur="1" fill="hold">
                                          <p:stCondLst>
                                            <p:cond delay="0"/>
                                          </p:stCondLst>
                                        </p:cTn>
                                        <p:tgtEl>
                                          <p:spTgt spid="9"/>
                                        </p:tgtEl>
                                        <p:attrNameLst>
                                          <p:attrName>style.visibility</p:attrName>
                                        </p:attrNameLst>
                                      </p:cBhvr>
                                      <p:to>
                                        <p:strVal val="visible"/>
                                      </p:to>
                                    </p:set>
                                    <p:anim calcmode="lin" valueType="num">
                                      <p:cBhvr additive="base">
                                        <p:cTn id="23" dur="250"/>
                                        <p:tgtEl>
                                          <p:spTgt spid="9"/>
                                        </p:tgtEl>
                                        <p:attrNameLst>
                                          <p:attrName>ppt_y</p:attrName>
                                        </p:attrNameLst>
                                      </p:cBhvr>
                                      <p:tavLst>
                                        <p:tav tm="0">
                                          <p:val>
                                            <p:strVal val="#ppt_y+#ppt_h*1.125000"/>
                                          </p:val>
                                        </p:tav>
                                        <p:tav tm="100000">
                                          <p:val>
                                            <p:strVal val="#ppt_y"/>
                                          </p:val>
                                        </p:tav>
                                      </p:tavLst>
                                    </p:anim>
                                    <p:animEffect transition="in" filter="wipe(up)">
                                      <p:cBhvr>
                                        <p:cTn id="24" dur="250"/>
                                        <p:tgtEl>
                                          <p:spTgt spid="9"/>
                                        </p:tgtEl>
                                      </p:cBhvr>
                                    </p:animEffect>
                                  </p:childTnLst>
                                </p:cTn>
                              </p:par>
                              <p:par>
                                <p:cTn id="25" presetID="10" presetClass="entr" presetSubtype="0" fill="hold" grpId="0" nodeType="withEffect">
                                  <p:stCondLst>
                                    <p:cond delay="1000"/>
                                  </p:stCondLst>
                                  <p:iterate type="lt">
                                    <p:tmPct val="10000"/>
                                  </p:iterate>
                                  <p:childTnLst>
                                    <p:set>
                                      <p:cBhvr>
                                        <p:cTn id="26" dur="1" fill="hold">
                                          <p:stCondLst>
                                            <p:cond delay="0"/>
                                          </p:stCondLst>
                                        </p:cTn>
                                        <p:tgtEl>
                                          <p:spTgt spid="10"/>
                                        </p:tgtEl>
                                        <p:attrNameLst>
                                          <p:attrName>style.visibility</p:attrName>
                                        </p:attrNameLst>
                                      </p:cBhvr>
                                      <p:to>
                                        <p:strVal val="visible"/>
                                      </p:to>
                                    </p:set>
                                    <p:animEffect transition="in" filter="fade">
                                      <p:cBhvr>
                                        <p:cTn id="27" dur="250"/>
                                        <p:tgtEl>
                                          <p:spTgt spid="10"/>
                                        </p:tgtEl>
                                      </p:cBhvr>
                                    </p:animEffect>
                                  </p:childTnLst>
                                </p:cTn>
                              </p:par>
                              <p:par>
                                <p:cTn id="28" presetID="42" presetClass="entr" presetSubtype="0" fill="hold" grpId="0" nodeType="withEffect">
                                  <p:stCondLst>
                                    <p:cond delay="1000"/>
                                  </p:stCondLst>
                                  <p:childTnLst>
                                    <p:set>
                                      <p:cBhvr>
                                        <p:cTn id="29" dur="1" fill="hold">
                                          <p:stCondLst>
                                            <p:cond delay="0"/>
                                          </p:stCondLst>
                                        </p:cTn>
                                        <p:tgtEl>
                                          <p:spTgt spid="11"/>
                                        </p:tgtEl>
                                        <p:attrNameLst>
                                          <p:attrName>style.visibility</p:attrName>
                                        </p:attrNameLst>
                                      </p:cBhvr>
                                      <p:to>
                                        <p:strVal val="visible"/>
                                      </p:to>
                                    </p:set>
                                    <p:animEffect transition="in" filter="fade">
                                      <p:cBhvr>
                                        <p:cTn id="30" dur="250"/>
                                        <p:tgtEl>
                                          <p:spTgt spid="11"/>
                                        </p:tgtEl>
                                      </p:cBhvr>
                                    </p:animEffect>
                                    <p:anim calcmode="lin" valueType="num">
                                      <p:cBhvr>
                                        <p:cTn id="31" dur="250" fill="hold"/>
                                        <p:tgtEl>
                                          <p:spTgt spid="11"/>
                                        </p:tgtEl>
                                        <p:attrNameLst>
                                          <p:attrName>ppt_x</p:attrName>
                                        </p:attrNameLst>
                                      </p:cBhvr>
                                      <p:tavLst>
                                        <p:tav tm="0">
                                          <p:val>
                                            <p:strVal val="#ppt_x"/>
                                          </p:val>
                                        </p:tav>
                                        <p:tav tm="100000">
                                          <p:val>
                                            <p:strVal val="#ppt_x"/>
                                          </p:val>
                                        </p:tav>
                                      </p:tavLst>
                                    </p:anim>
                                    <p:anim calcmode="lin" valueType="num">
                                      <p:cBhvr>
                                        <p:cTn id="32" dur="250" fill="hold"/>
                                        <p:tgtEl>
                                          <p:spTgt spid="11"/>
                                        </p:tgtEl>
                                        <p:attrNameLst>
                                          <p:attrName>ppt_y</p:attrName>
                                        </p:attrNameLst>
                                      </p:cBhvr>
                                      <p:tavLst>
                                        <p:tav tm="0">
                                          <p:val>
                                            <p:strVal val="#ppt_y+.1"/>
                                          </p:val>
                                        </p:tav>
                                        <p:tav tm="100000">
                                          <p:val>
                                            <p:strVal val="#ppt_y"/>
                                          </p:val>
                                        </p:tav>
                                      </p:tavLst>
                                    </p:anim>
                                  </p:childTnLst>
                                </p:cTn>
                              </p:par>
                            </p:childTnLst>
                          </p:cTn>
                        </p:par>
                        <p:par>
                          <p:cTn id="33" fill="hold">
                            <p:stCondLst>
                              <p:cond delay="3400"/>
                            </p:stCondLst>
                            <p:childTnLst>
                              <p:par>
                                <p:cTn id="34" presetID="42" presetClass="entr" presetSubtype="0" fill="hold" grpId="0" nodeType="afterEffect">
                                  <p:stCondLst>
                                    <p:cond delay="0"/>
                                  </p:stCondLst>
                                  <p:childTnLst>
                                    <p:set>
                                      <p:cBhvr>
                                        <p:cTn id="35" dur="1" fill="hold">
                                          <p:stCondLst>
                                            <p:cond delay="0"/>
                                          </p:stCondLst>
                                        </p:cTn>
                                        <p:tgtEl>
                                          <p:spTgt spid="24"/>
                                        </p:tgtEl>
                                        <p:attrNameLst>
                                          <p:attrName>style.visibility</p:attrName>
                                        </p:attrNameLst>
                                      </p:cBhvr>
                                      <p:to>
                                        <p:strVal val="visible"/>
                                      </p:to>
                                    </p:set>
                                    <p:animEffect transition="in" filter="fade">
                                      <p:cBhvr>
                                        <p:cTn id="36" dur="250"/>
                                        <p:tgtEl>
                                          <p:spTgt spid="24"/>
                                        </p:tgtEl>
                                      </p:cBhvr>
                                    </p:animEffect>
                                    <p:anim calcmode="lin" valueType="num">
                                      <p:cBhvr>
                                        <p:cTn id="37" dur="250" fill="hold"/>
                                        <p:tgtEl>
                                          <p:spTgt spid="24"/>
                                        </p:tgtEl>
                                        <p:attrNameLst>
                                          <p:attrName>ppt_x</p:attrName>
                                        </p:attrNameLst>
                                      </p:cBhvr>
                                      <p:tavLst>
                                        <p:tav tm="0">
                                          <p:val>
                                            <p:strVal val="#ppt_x"/>
                                          </p:val>
                                        </p:tav>
                                        <p:tav tm="100000">
                                          <p:val>
                                            <p:strVal val="#ppt_x"/>
                                          </p:val>
                                        </p:tav>
                                      </p:tavLst>
                                    </p:anim>
                                    <p:anim calcmode="lin" valueType="num">
                                      <p:cBhvr>
                                        <p:cTn id="38" dur="250" fill="hold"/>
                                        <p:tgtEl>
                                          <p:spTgt spid="24"/>
                                        </p:tgtEl>
                                        <p:attrNameLst>
                                          <p:attrName>ppt_y</p:attrName>
                                        </p:attrNameLst>
                                      </p:cBhvr>
                                      <p:tavLst>
                                        <p:tav tm="0">
                                          <p:val>
                                            <p:strVal val="#ppt_y+.1"/>
                                          </p:val>
                                        </p:tav>
                                        <p:tav tm="100000">
                                          <p:val>
                                            <p:strVal val="#ppt_y"/>
                                          </p:val>
                                        </p:tav>
                                      </p:tavLst>
                                    </p:anim>
                                  </p:childTnLst>
                                </p:cTn>
                              </p:par>
                            </p:childTnLst>
                          </p:cTn>
                        </p:par>
                        <p:par>
                          <p:cTn id="39" fill="hold">
                            <p:stCondLst>
                              <p:cond delay="3650"/>
                            </p:stCondLst>
                            <p:childTnLst>
                              <p:par>
                                <p:cTn id="40" presetID="22" presetClass="entr" presetSubtype="8" fill="hold" nodeType="afterEffect">
                                  <p:stCondLst>
                                    <p:cond delay="0"/>
                                  </p:stCondLst>
                                  <p:childTnLst>
                                    <p:set>
                                      <p:cBhvr>
                                        <p:cTn id="41" dur="1" fill="hold">
                                          <p:stCondLst>
                                            <p:cond delay="0"/>
                                          </p:stCondLst>
                                        </p:cTn>
                                        <p:tgtEl>
                                          <p:spTgt spid="12"/>
                                        </p:tgtEl>
                                        <p:attrNameLst>
                                          <p:attrName>style.visibility</p:attrName>
                                        </p:attrNameLst>
                                      </p:cBhvr>
                                      <p:to>
                                        <p:strVal val="visible"/>
                                      </p:to>
                                    </p:set>
                                    <p:animEffect transition="in" filter="wipe(left)">
                                      <p:cBhvr>
                                        <p:cTn id="42" dur="250"/>
                                        <p:tgtEl>
                                          <p:spTgt spid="12"/>
                                        </p:tgtEl>
                                      </p:cBhvr>
                                    </p:animEffect>
                                  </p:childTnLst>
                                </p:cTn>
                              </p:par>
                            </p:childTnLst>
                          </p:cTn>
                        </p:par>
                        <p:par>
                          <p:cTn id="43" fill="hold">
                            <p:stCondLst>
                              <p:cond delay="3900"/>
                            </p:stCondLst>
                            <p:childTnLst>
                              <p:par>
                                <p:cTn id="44" presetID="12" presetClass="entr" presetSubtype="4" fill="hold" grpId="0" nodeType="afterEffect">
                                  <p:stCondLst>
                                    <p:cond delay="0"/>
                                  </p:stCondLst>
                                  <p:iterate type="lt">
                                    <p:tmPct val="50000"/>
                                  </p:iterate>
                                  <p:childTnLst>
                                    <p:set>
                                      <p:cBhvr>
                                        <p:cTn id="45" dur="1" fill="hold">
                                          <p:stCondLst>
                                            <p:cond delay="0"/>
                                          </p:stCondLst>
                                        </p:cTn>
                                        <p:tgtEl>
                                          <p:spTgt spid="13"/>
                                        </p:tgtEl>
                                        <p:attrNameLst>
                                          <p:attrName>style.visibility</p:attrName>
                                        </p:attrNameLst>
                                      </p:cBhvr>
                                      <p:to>
                                        <p:strVal val="visible"/>
                                      </p:to>
                                    </p:set>
                                    <p:anim calcmode="lin" valueType="num">
                                      <p:cBhvr additive="base">
                                        <p:cTn id="46" dur="250"/>
                                        <p:tgtEl>
                                          <p:spTgt spid="13"/>
                                        </p:tgtEl>
                                        <p:attrNameLst>
                                          <p:attrName>ppt_y</p:attrName>
                                        </p:attrNameLst>
                                      </p:cBhvr>
                                      <p:tavLst>
                                        <p:tav tm="0">
                                          <p:val>
                                            <p:strVal val="#ppt_y+#ppt_h*1.125000"/>
                                          </p:val>
                                        </p:tav>
                                        <p:tav tm="100000">
                                          <p:val>
                                            <p:strVal val="#ppt_y"/>
                                          </p:val>
                                        </p:tav>
                                      </p:tavLst>
                                    </p:anim>
                                    <p:animEffect transition="in" filter="wipe(up)">
                                      <p:cBhvr>
                                        <p:cTn id="47" dur="250"/>
                                        <p:tgtEl>
                                          <p:spTgt spid="13"/>
                                        </p:tgtEl>
                                      </p:cBhvr>
                                    </p:animEffect>
                                  </p:childTnLst>
                                </p:cTn>
                              </p:par>
                              <p:par>
                                <p:cTn id="48" presetID="10" presetClass="entr" presetSubtype="0" fill="hold" grpId="0" nodeType="withEffect">
                                  <p:stCondLst>
                                    <p:cond delay="1000"/>
                                  </p:stCondLst>
                                  <p:iterate type="lt">
                                    <p:tmPct val="10000"/>
                                  </p:iterate>
                                  <p:childTnLst>
                                    <p:set>
                                      <p:cBhvr>
                                        <p:cTn id="49" dur="1" fill="hold">
                                          <p:stCondLst>
                                            <p:cond delay="0"/>
                                          </p:stCondLst>
                                        </p:cTn>
                                        <p:tgtEl>
                                          <p:spTgt spid="14"/>
                                        </p:tgtEl>
                                        <p:attrNameLst>
                                          <p:attrName>style.visibility</p:attrName>
                                        </p:attrNameLst>
                                      </p:cBhvr>
                                      <p:to>
                                        <p:strVal val="visible"/>
                                      </p:to>
                                    </p:set>
                                    <p:animEffect transition="in" filter="fade">
                                      <p:cBhvr>
                                        <p:cTn id="50" dur="250"/>
                                        <p:tgtEl>
                                          <p:spTgt spid="14"/>
                                        </p:tgtEl>
                                      </p:cBhvr>
                                    </p:animEffect>
                                  </p:childTnLst>
                                </p:cTn>
                              </p:par>
                              <p:par>
                                <p:cTn id="51" presetID="42" presetClass="entr" presetSubtype="0" fill="hold" grpId="0" nodeType="withEffect">
                                  <p:stCondLst>
                                    <p:cond delay="1000"/>
                                  </p:stCondLst>
                                  <p:childTnLst>
                                    <p:set>
                                      <p:cBhvr>
                                        <p:cTn id="52" dur="1" fill="hold">
                                          <p:stCondLst>
                                            <p:cond delay="0"/>
                                          </p:stCondLst>
                                        </p:cTn>
                                        <p:tgtEl>
                                          <p:spTgt spid="15"/>
                                        </p:tgtEl>
                                        <p:attrNameLst>
                                          <p:attrName>style.visibility</p:attrName>
                                        </p:attrNameLst>
                                      </p:cBhvr>
                                      <p:to>
                                        <p:strVal val="visible"/>
                                      </p:to>
                                    </p:set>
                                    <p:animEffect transition="in" filter="fade">
                                      <p:cBhvr>
                                        <p:cTn id="53" dur="250"/>
                                        <p:tgtEl>
                                          <p:spTgt spid="15"/>
                                        </p:tgtEl>
                                      </p:cBhvr>
                                    </p:animEffect>
                                    <p:anim calcmode="lin" valueType="num">
                                      <p:cBhvr>
                                        <p:cTn id="54" dur="250" fill="hold"/>
                                        <p:tgtEl>
                                          <p:spTgt spid="15"/>
                                        </p:tgtEl>
                                        <p:attrNameLst>
                                          <p:attrName>ppt_x</p:attrName>
                                        </p:attrNameLst>
                                      </p:cBhvr>
                                      <p:tavLst>
                                        <p:tav tm="0">
                                          <p:val>
                                            <p:strVal val="#ppt_x"/>
                                          </p:val>
                                        </p:tav>
                                        <p:tav tm="100000">
                                          <p:val>
                                            <p:strVal val="#ppt_x"/>
                                          </p:val>
                                        </p:tav>
                                      </p:tavLst>
                                    </p:anim>
                                    <p:anim calcmode="lin" valueType="num">
                                      <p:cBhvr>
                                        <p:cTn id="55" dur="250" fill="hold"/>
                                        <p:tgtEl>
                                          <p:spTgt spid="15"/>
                                        </p:tgtEl>
                                        <p:attrNameLst>
                                          <p:attrName>ppt_y</p:attrName>
                                        </p:attrNameLst>
                                      </p:cBhvr>
                                      <p:tavLst>
                                        <p:tav tm="0">
                                          <p:val>
                                            <p:strVal val="#ppt_y+.1"/>
                                          </p:val>
                                        </p:tav>
                                        <p:tav tm="100000">
                                          <p:val>
                                            <p:strVal val="#ppt_y"/>
                                          </p:val>
                                        </p:tav>
                                      </p:tavLst>
                                    </p:anim>
                                  </p:childTnLst>
                                </p:cTn>
                              </p:par>
                            </p:childTnLst>
                          </p:cTn>
                        </p:par>
                        <p:par>
                          <p:cTn id="56" fill="hold">
                            <p:stCondLst>
                              <p:cond delay="6600"/>
                            </p:stCondLst>
                            <p:childTnLst>
                              <p:par>
                                <p:cTn id="57" presetID="42" presetClass="entr" presetSubtype="0" fill="hold" grpId="0" nodeType="afterEffect">
                                  <p:stCondLst>
                                    <p:cond delay="0"/>
                                  </p:stCondLst>
                                  <p:childTnLst>
                                    <p:set>
                                      <p:cBhvr>
                                        <p:cTn id="58" dur="1" fill="hold">
                                          <p:stCondLst>
                                            <p:cond delay="0"/>
                                          </p:stCondLst>
                                        </p:cTn>
                                        <p:tgtEl>
                                          <p:spTgt spid="26"/>
                                        </p:tgtEl>
                                        <p:attrNameLst>
                                          <p:attrName>style.visibility</p:attrName>
                                        </p:attrNameLst>
                                      </p:cBhvr>
                                      <p:to>
                                        <p:strVal val="visible"/>
                                      </p:to>
                                    </p:set>
                                    <p:animEffect transition="in" filter="fade">
                                      <p:cBhvr>
                                        <p:cTn id="59" dur="250"/>
                                        <p:tgtEl>
                                          <p:spTgt spid="26"/>
                                        </p:tgtEl>
                                      </p:cBhvr>
                                    </p:animEffect>
                                    <p:anim calcmode="lin" valueType="num">
                                      <p:cBhvr>
                                        <p:cTn id="60" dur="250" fill="hold"/>
                                        <p:tgtEl>
                                          <p:spTgt spid="26"/>
                                        </p:tgtEl>
                                        <p:attrNameLst>
                                          <p:attrName>ppt_x</p:attrName>
                                        </p:attrNameLst>
                                      </p:cBhvr>
                                      <p:tavLst>
                                        <p:tav tm="0">
                                          <p:val>
                                            <p:strVal val="#ppt_x"/>
                                          </p:val>
                                        </p:tav>
                                        <p:tav tm="100000">
                                          <p:val>
                                            <p:strVal val="#ppt_x"/>
                                          </p:val>
                                        </p:tav>
                                      </p:tavLst>
                                    </p:anim>
                                    <p:anim calcmode="lin" valueType="num">
                                      <p:cBhvr>
                                        <p:cTn id="61" dur="250" fill="hold"/>
                                        <p:tgtEl>
                                          <p:spTgt spid="26"/>
                                        </p:tgtEl>
                                        <p:attrNameLst>
                                          <p:attrName>ppt_y</p:attrName>
                                        </p:attrNameLst>
                                      </p:cBhvr>
                                      <p:tavLst>
                                        <p:tav tm="0">
                                          <p:val>
                                            <p:strVal val="#ppt_y+.1"/>
                                          </p:val>
                                        </p:tav>
                                        <p:tav tm="100000">
                                          <p:val>
                                            <p:strVal val="#ppt_y"/>
                                          </p:val>
                                        </p:tav>
                                      </p:tavLst>
                                    </p:anim>
                                  </p:childTnLst>
                                </p:cTn>
                              </p:par>
                            </p:childTnLst>
                          </p:cTn>
                        </p:par>
                        <p:par>
                          <p:cTn id="62" fill="hold">
                            <p:stCondLst>
                              <p:cond delay="6850"/>
                            </p:stCondLst>
                            <p:childTnLst>
                              <p:par>
                                <p:cTn id="63" presetID="22" presetClass="entr" presetSubtype="8" fill="hold" nodeType="afterEffect">
                                  <p:stCondLst>
                                    <p:cond delay="0"/>
                                  </p:stCondLst>
                                  <p:childTnLst>
                                    <p:set>
                                      <p:cBhvr>
                                        <p:cTn id="64" dur="1" fill="hold">
                                          <p:stCondLst>
                                            <p:cond delay="0"/>
                                          </p:stCondLst>
                                        </p:cTn>
                                        <p:tgtEl>
                                          <p:spTgt spid="16"/>
                                        </p:tgtEl>
                                        <p:attrNameLst>
                                          <p:attrName>style.visibility</p:attrName>
                                        </p:attrNameLst>
                                      </p:cBhvr>
                                      <p:to>
                                        <p:strVal val="visible"/>
                                      </p:to>
                                    </p:set>
                                    <p:animEffect transition="in" filter="wipe(left)">
                                      <p:cBhvr>
                                        <p:cTn id="65" dur="250"/>
                                        <p:tgtEl>
                                          <p:spTgt spid="16"/>
                                        </p:tgtEl>
                                      </p:cBhvr>
                                    </p:animEffect>
                                  </p:childTnLst>
                                </p:cTn>
                              </p:par>
                            </p:childTnLst>
                          </p:cTn>
                        </p:par>
                        <p:par>
                          <p:cTn id="66" fill="hold">
                            <p:stCondLst>
                              <p:cond delay="7100"/>
                            </p:stCondLst>
                            <p:childTnLst>
                              <p:par>
                                <p:cTn id="67" presetID="12" presetClass="entr" presetSubtype="4" fill="hold" grpId="0" nodeType="afterEffect">
                                  <p:stCondLst>
                                    <p:cond delay="0"/>
                                  </p:stCondLst>
                                  <p:iterate type="lt">
                                    <p:tmPct val="50000"/>
                                  </p:iterate>
                                  <p:childTnLst>
                                    <p:set>
                                      <p:cBhvr>
                                        <p:cTn id="68" dur="1" fill="hold">
                                          <p:stCondLst>
                                            <p:cond delay="0"/>
                                          </p:stCondLst>
                                        </p:cTn>
                                        <p:tgtEl>
                                          <p:spTgt spid="17"/>
                                        </p:tgtEl>
                                        <p:attrNameLst>
                                          <p:attrName>style.visibility</p:attrName>
                                        </p:attrNameLst>
                                      </p:cBhvr>
                                      <p:to>
                                        <p:strVal val="visible"/>
                                      </p:to>
                                    </p:set>
                                    <p:anim calcmode="lin" valueType="num">
                                      <p:cBhvr additive="base">
                                        <p:cTn id="69" dur="250"/>
                                        <p:tgtEl>
                                          <p:spTgt spid="17"/>
                                        </p:tgtEl>
                                        <p:attrNameLst>
                                          <p:attrName>ppt_y</p:attrName>
                                        </p:attrNameLst>
                                      </p:cBhvr>
                                      <p:tavLst>
                                        <p:tav tm="0">
                                          <p:val>
                                            <p:strVal val="#ppt_y+#ppt_h*1.125000"/>
                                          </p:val>
                                        </p:tav>
                                        <p:tav tm="100000">
                                          <p:val>
                                            <p:strVal val="#ppt_y"/>
                                          </p:val>
                                        </p:tav>
                                      </p:tavLst>
                                    </p:anim>
                                    <p:animEffect transition="in" filter="wipe(up)">
                                      <p:cBhvr>
                                        <p:cTn id="70" dur="250"/>
                                        <p:tgtEl>
                                          <p:spTgt spid="17"/>
                                        </p:tgtEl>
                                      </p:cBhvr>
                                    </p:animEffect>
                                  </p:childTnLst>
                                </p:cTn>
                              </p:par>
                              <p:par>
                                <p:cTn id="71" presetID="10" presetClass="entr" presetSubtype="0" fill="hold" grpId="0" nodeType="withEffect">
                                  <p:stCondLst>
                                    <p:cond delay="1000"/>
                                  </p:stCondLst>
                                  <p:iterate type="lt">
                                    <p:tmPct val="10000"/>
                                  </p:iterate>
                                  <p:childTnLst>
                                    <p:set>
                                      <p:cBhvr>
                                        <p:cTn id="72" dur="1" fill="hold">
                                          <p:stCondLst>
                                            <p:cond delay="0"/>
                                          </p:stCondLst>
                                        </p:cTn>
                                        <p:tgtEl>
                                          <p:spTgt spid="18"/>
                                        </p:tgtEl>
                                        <p:attrNameLst>
                                          <p:attrName>style.visibility</p:attrName>
                                        </p:attrNameLst>
                                      </p:cBhvr>
                                      <p:to>
                                        <p:strVal val="visible"/>
                                      </p:to>
                                    </p:set>
                                    <p:animEffect transition="in" filter="fade">
                                      <p:cBhvr>
                                        <p:cTn id="73" dur="250"/>
                                        <p:tgtEl>
                                          <p:spTgt spid="18"/>
                                        </p:tgtEl>
                                      </p:cBhvr>
                                    </p:animEffect>
                                  </p:childTnLst>
                                </p:cTn>
                              </p:par>
                              <p:par>
                                <p:cTn id="74" presetID="42" presetClass="entr" presetSubtype="0" fill="hold" grpId="0" nodeType="withEffect">
                                  <p:stCondLst>
                                    <p:cond delay="1000"/>
                                  </p:stCondLst>
                                  <p:childTnLst>
                                    <p:set>
                                      <p:cBhvr>
                                        <p:cTn id="75" dur="1" fill="hold">
                                          <p:stCondLst>
                                            <p:cond delay="0"/>
                                          </p:stCondLst>
                                        </p:cTn>
                                        <p:tgtEl>
                                          <p:spTgt spid="19"/>
                                        </p:tgtEl>
                                        <p:attrNameLst>
                                          <p:attrName>style.visibility</p:attrName>
                                        </p:attrNameLst>
                                      </p:cBhvr>
                                      <p:to>
                                        <p:strVal val="visible"/>
                                      </p:to>
                                    </p:set>
                                    <p:animEffect transition="in" filter="fade">
                                      <p:cBhvr>
                                        <p:cTn id="76" dur="250"/>
                                        <p:tgtEl>
                                          <p:spTgt spid="19"/>
                                        </p:tgtEl>
                                      </p:cBhvr>
                                    </p:animEffect>
                                    <p:anim calcmode="lin" valueType="num">
                                      <p:cBhvr>
                                        <p:cTn id="77" dur="250" fill="hold"/>
                                        <p:tgtEl>
                                          <p:spTgt spid="19"/>
                                        </p:tgtEl>
                                        <p:attrNameLst>
                                          <p:attrName>ppt_x</p:attrName>
                                        </p:attrNameLst>
                                      </p:cBhvr>
                                      <p:tavLst>
                                        <p:tav tm="0">
                                          <p:val>
                                            <p:strVal val="#ppt_x"/>
                                          </p:val>
                                        </p:tav>
                                        <p:tav tm="100000">
                                          <p:val>
                                            <p:strVal val="#ppt_x"/>
                                          </p:val>
                                        </p:tav>
                                      </p:tavLst>
                                    </p:anim>
                                    <p:anim calcmode="lin" valueType="num">
                                      <p:cBhvr>
                                        <p:cTn id="78" dur="250" fill="hold"/>
                                        <p:tgtEl>
                                          <p:spTgt spid="19"/>
                                        </p:tgtEl>
                                        <p:attrNameLst>
                                          <p:attrName>ppt_y</p:attrName>
                                        </p:attrNameLst>
                                      </p:cBhvr>
                                      <p:tavLst>
                                        <p:tav tm="0">
                                          <p:val>
                                            <p:strVal val="#ppt_y+.1"/>
                                          </p:val>
                                        </p:tav>
                                        <p:tav tm="100000">
                                          <p:val>
                                            <p:strVal val="#ppt_y"/>
                                          </p:val>
                                        </p:tav>
                                      </p:tavLst>
                                    </p:anim>
                                  </p:childTnLst>
                                </p:cTn>
                              </p:par>
                            </p:childTnLst>
                          </p:cTn>
                        </p:par>
                        <p:par>
                          <p:cTn id="79" fill="hold">
                            <p:stCondLst>
                              <p:cond delay="9550"/>
                            </p:stCondLst>
                            <p:childTnLst>
                              <p:par>
                                <p:cTn id="80" presetID="42" presetClass="entr" presetSubtype="0" fill="hold" grpId="0" nodeType="afterEffect">
                                  <p:stCondLst>
                                    <p:cond delay="0"/>
                                  </p:stCondLst>
                                  <p:childTnLst>
                                    <p:set>
                                      <p:cBhvr>
                                        <p:cTn id="81" dur="1" fill="hold">
                                          <p:stCondLst>
                                            <p:cond delay="0"/>
                                          </p:stCondLst>
                                        </p:cTn>
                                        <p:tgtEl>
                                          <p:spTgt spid="25"/>
                                        </p:tgtEl>
                                        <p:attrNameLst>
                                          <p:attrName>style.visibility</p:attrName>
                                        </p:attrNameLst>
                                      </p:cBhvr>
                                      <p:to>
                                        <p:strVal val="visible"/>
                                      </p:to>
                                    </p:set>
                                    <p:animEffect transition="in" filter="fade">
                                      <p:cBhvr>
                                        <p:cTn id="82" dur="250"/>
                                        <p:tgtEl>
                                          <p:spTgt spid="25"/>
                                        </p:tgtEl>
                                      </p:cBhvr>
                                    </p:animEffect>
                                    <p:anim calcmode="lin" valueType="num">
                                      <p:cBhvr>
                                        <p:cTn id="83" dur="250" fill="hold"/>
                                        <p:tgtEl>
                                          <p:spTgt spid="25"/>
                                        </p:tgtEl>
                                        <p:attrNameLst>
                                          <p:attrName>ppt_x</p:attrName>
                                        </p:attrNameLst>
                                      </p:cBhvr>
                                      <p:tavLst>
                                        <p:tav tm="0">
                                          <p:val>
                                            <p:strVal val="#ppt_x"/>
                                          </p:val>
                                        </p:tav>
                                        <p:tav tm="100000">
                                          <p:val>
                                            <p:strVal val="#ppt_x"/>
                                          </p:val>
                                        </p:tav>
                                      </p:tavLst>
                                    </p:anim>
                                    <p:anim calcmode="lin" valueType="num">
                                      <p:cBhvr>
                                        <p:cTn id="84" dur="250" fill="hold"/>
                                        <p:tgtEl>
                                          <p:spTgt spid="25"/>
                                        </p:tgtEl>
                                        <p:attrNameLst>
                                          <p:attrName>ppt_y</p:attrName>
                                        </p:attrNameLst>
                                      </p:cBhvr>
                                      <p:tavLst>
                                        <p:tav tm="0">
                                          <p:val>
                                            <p:strVal val="#ppt_y+.1"/>
                                          </p:val>
                                        </p:tav>
                                        <p:tav tm="100000">
                                          <p:val>
                                            <p:strVal val="#ppt_y"/>
                                          </p:val>
                                        </p:tav>
                                      </p:tavLst>
                                    </p:anim>
                                  </p:childTnLst>
                                </p:cTn>
                              </p:par>
                            </p:childTnLst>
                          </p:cTn>
                        </p:par>
                        <p:par>
                          <p:cTn id="85" fill="hold">
                            <p:stCondLst>
                              <p:cond delay="9800"/>
                            </p:stCondLst>
                            <p:childTnLst>
                              <p:par>
                                <p:cTn id="86" presetID="22" presetClass="entr" presetSubtype="8" fill="hold" nodeType="afterEffect">
                                  <p:stCondLst>
                                    <p:cond delay="0"/>
                                  </p:stCondLst>
                                  <p:childTnLst>
                                    <p:set>
                                      <p:cBhvr>
                                        <p:cTn id="87" dur="1" fill="hold">
                                          <p:stCondLst>
                                            <p:cond delay="0"/>
                                          </p:stCondLst>
                                        </p:cTn>
                                        <p:tgtEl>
                                          <p:spTgt spid="20"/>
                                        </p:tgtEl>
                                        <p:attrNameLst>
                                          <p:attrName>style.visibility</p:attrName>
                                        </p:attrNameLst>
                                      </p:cBhvr>
                                      <p:to>
                                        <p:strVal val="visible"/>
                                      </p:to>
                                    </p:set>
                                    <p:animEffect transition="in" filter="wipe(left)">
                                      <p:cBhvr>
                                        <p:cTn id="88" dur="250"/>
                                        <p:tgtEl>
                                          <p:spTgt spid="20"/>
                                        </p:tgtEl>
                                      </p:cBhvr>
                                    </p:animEffect>
                                  </p:childTnLst>
                                </p:cTn>
                              </p:par>
                            </p:childTnLst>
                          </p:cTn>
                        </p:par>
                        <p:par>
                          <p:cTn id="89" fill="hold">
                            <p:stCondLst>
                              <p:cond delay="10050"/>
                            </p:stCondLst>
                            <p:childTnLst>
                              <p:par>
                                <p:cTn id="90" presetID="12" presetClass="entr" presetSubtype="4" fill="hold" grpId="0" nodeType="afterEffect">
                                  <p:stCondLst>
                                    <p:cond delay="0"/>
                                  </p:stCondLst>
                                  <p:iterate type="lt">
                                    <p:tmPct val="50000"/>
                                  </p:iterate>
                                  <p:childTnLst>
                                    <p:set>
                                      <p:cBhvr>
                                        <p:cTn id="91" dur="1" fill="hold">
                                          <p:stCondLst>
                                            <p:cond delay="0"/>
                                          </p:stCondLst>
                                        </p:cTn>
                                        <p:tgtEl>
                                          <p:spTgt spid="21"/>
                                        </p:tgtEl>
                                        <p:attrNameLst>
                                          <p:attrName>style.visibility</p:attrName>
                                        </p:attrNameLst>
                                      </p:cBhvr>
                                      <p:to>
                                        <p:strVal val="visible"/>
                                      </p:to>
                                    </p:set>
                                    <p:anim calcmode="lin" valueType="num">
                                      <p:cBhvr additive="base">
                                        <p:cTn id="92" dur="250"/>
                                        <p:tgtEl>
                                          <p:spTgt spid="21"/>
                                        </p:tgtEl>
                                        <p:attrNameLst>
                                          <p:attrName>ppt_y</p:attrName>
                                        </p:attrNameLst>
                                      </p:cBhvr>
                                      <p:tavLst>
                                        <p:tav tm="0">
                                          <p:val>
                                            <p:strVal val="#ppt_y+#ppt_h*1.125000"/>
                                          </p:val>
                                        </p:tav>
                                        <p:tav tm="100000">
                                          <p:val>
                                            <p:strVal val="#ppt_y"/>
                                          </p:val>
                                        </p:tav>
                                      </p:tavLst>
                                    </p:anim>
                                    <p:animEffect transition="in" filter="wipe(up)">
                                      <p:cBhvr>
                                        <p:cTn id="93" dur="250"/>
                                        <p:tgtEl>
                                          <p:spTgt spid="21"/>
                                        </p:tgtEl>
                                      </p:cBhvr>
                                    </p:animEffect>
                                  </p:childTnLst>
                                </p:cTn>
                              </p:par>
                              <p:par>
                                <p:cTn id="94" presetID="10" presetClass="entr" presetSubtype="0" fill="hold" grpId="0" nodeType="withEffect">
                                  <p:stCondLst>
                                    <p:cond delay="1000"/>
                                  </p:stCondLst>
                                  <p:iterate type="lt">
                                    <p:tmPct val="10000"/>
                                  </p:iterate>
                                  <p:childTnLst>
                                    <p:set>
                                      <p:cBhvr>
                                        <p:cTn id="95" dur="1" fill="hold">
                                          <p:stCondLst>
                                            <p:cond delay="0"/>
                                          </p:stCondLst>
                                        </p:cTn>
                                        <p:tgtEl>
                                          <p:spTgt spid="22"/>
                                        </p:tgtEl>
                                        <p:attrNameLst>
                                          <p:attrName>style.visibility</p:attrName>
                                        </p:attrNameLst>
                                      </p:cBhvr>
                                      <p:to>
                                        <p:strVal val="visible"/>
                                      </p:to>
                                    </p:set>
                                    <p:animEffect transition="in" filter="fade">
                                      <p:cBhvr>
                                        <p:cTn id="96" dur="25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p:bldP spid="10" grpId="0"/>
      <p:bldP spid="11" grpId="0" animBg="1"/>
      <p:bldP spid="13" grpId="0"/>
      <p:bldP spid="14" grpId="0"/>
      <p:bldP spid="15" grpId="0" animBg="1"/>
      <p:bldP spid="17" grpId="0"/>
      <p:bldP spid="18" grpId="0"/>
      <p:bldP spid="19" grpId="0" animBg="1"/>
      <p:bldP spid="21" grpId="0"/>
      <p:bldP spid="22" grpId="0"/>
      <p:bldP spid="23" grpId="0"/>
      <p:bldP spid="24" grpId="0"/>
      <p:bldP spid="25" grpId="0"/>
      <p:bldP spid="26"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页脚占位符 1">
            <a:extLst>
              <a:ext uri="{FF2B5EF4-FFF2-40B4-BE49-F238E27FC236}">
                <a16:creationId xmlns:a16="http://schemas.microsoft.com/office/drawing/2014/main" id="{97AD2B54-CF9C-F64F-8718-8A3B523A9173}"/>
              </a:ext>
            </a:extLst>
          </p:cNvPr>
          <p:cNvSpPr>
            <a:spLocks noGrp="1"/>
          </p:cNvSpPr>
          <p:nvPr>
            <p:ph type="ftr" sz="quarter" idx="11"/>
          </p:nvPr>
        </p:nvSpPr>
        <p:spPr/>
        <p:txBody>
          <a:bodyPr/>
          <a:lstStyle/>
          <a:p>
            <a:r>
              <a:rPr kumimoji="1" lang="en-US" altLang="zh-CN"/>
              <a:t>STATE COLLEGE UNIVERSITY</a:t>
            </a:r>
            <a:endParaRPr kumimoji="1" lang="zh-CN" altLang="en-US"/>
          </a:p>
        </p:txBody>
      </p:sp>
      <p:sp>
        <p:nvSpPr>
          <p:cNvPr id="3" name="灯片编号占位符 2">
            <a:extLst>
              <a:ext uri="{FF2B5EF4-FFF2-40B4-BE49-F238E27FC236}">
                <a16:creationId xmlns:a16="http://schemas.microsoft.com/office/drawing/2014/main" id="{5639B6C9-3296-7445-AA39-4AABF9490E5C}"/>
              </a:ext>
            </a:extLst>
          </p:cNvPr>
          <p:cNvSpPr>
            <a:spLocks noGrp="1"/>
          </p:cNvSpPr>
          <p:nvPr>
            <p:ph type="sldNum" sz="quarter" idx="12"/>
          </p:nvPr>
        </p:nvSpPr>
        <p:spPr/>
        <p:txBody>
          <a:bodyPr/>
          <a:lstStyle/>
          <a:p>
            <a:fld id="{23DA680B-B80A-2545-AB30-B9870FE9052E}" type="slidenum">
              <a:rPr kumimoji="1" lang="zh-CN" altLang="en-US" smtClean="0"/>
              <a:t>25</a:t>
            </a:fld>
            <a:endParaRPr kumimoji="1" lang="zh-CN" altLang="en-US"/>
          </a:p>
        </p:txBody>
      </p:sp>
      <p:sp>
        <p:nvSpPr>
          <p:cNvPr id="4" name="任意多边形 4">
            <a:extLst>
              <a:ext uri="{FF2B5EF4-FFF2-40B4-BE49-F238E27FC236}">
                <a16:creationId xmlns:a16="http://schemas.microsoft.com/office/drawing/2014/main" id="{729A0712-79CD-8C48-B87F-14E878DACD7C}"/>
              </a:ext>
            </a:extLst>
          </p:cNvPr>
          <p:cNvSpPr/>
          <p:nvPr/>
        </p:nvSpPr>
        <p:spPr bwMode="auto">
          <a:xfrm>
            <a:off x="3301139" y="1"/>
            <a:ext cx="8927024" cy="6858000"/>
          </a:xfrm>
          <a:custGeom>
            <a:avLst/>
            <a:gdLst>
              <a:gd name="connsiteX0" fmla="*/ 4633993 w 8927024"/>
              <a:gd name="connsiteY0" fmla="*/ 0 h 6881247"/>
              <a:gd name="connsiteX1" fmla="*/ 8927024 w 8927024"/>
              <a:gd name="connsiteY1" fmla="*/ 0 h 6881247"/>
              <a:gd name="connsiteX2" fmla="*/ 8927024 w 8927024"/>
              <a:gd name="connsiteY2" fmla="*/ 4262034 h 6881247"/>
              <a:gd name="connsiteX3" fmla="*/ 7113722 w 8927024"/>
              <a:gd name="connsiteY3" fmla="*/ 6881247 h 6881247"/>
              <a:gd name="connsiteX4" fmla="*/ 0 w 8927024"/>
              <a:gd name="connsiteY4" fmla="*/ 6881247 h 6881247"/>
              <a:gd name="connsiteX5" fmla="*/ 4633993 w 8927024"/>
              <a:gd name="connsiteY5" fmla="*/ 0 h 6881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927024" h="6881247">
                <a:moveTo>
                  <a:pt x="4633993" y="0"/>
                </a:moveTo>
                <a:lnTo>
                  <a:pt x="8927024" y="0"/>
                </a:lnTo>
                <a:lnTo>
                  <a:pt x="8927024" y="4262034"/>
                </a:lnTo>
                <a:lnTo>
                  <a:pt x="7113722" y="6881247"/>
                </a:lnTo>
                <a:lnTo>
                  <a:pt x="0" y="6881247"/>
                </a:lnTo>
                <a:lnTo>
                  <a:pt x="4633993" y="0"/>
                </a:lnTo>
                <a:close/>
              </a:path>
            </a:pathLst>
          </a:custGeom>
          <a:blipFill dpi="0" rotWithShape="1">
            <a:blip r:embed="rId2" cstate="print"/>
            <a:srcRect/>
            <a:stretch>
              <a:fillRect/>
            </a:stretch>
          </a:blipFill>
          <a:ln>
            <a:noFill/>
          </a:ln>
        </p:spPr>
        <p:txBody>
          <a:bodyPr wrap="square" rtlCol="0" anchor="ctr">
            <a:noAutofit/>
          </a:bodyPr>
          <a:lstStyle/>
          <a:p>
            <a:pPr algn="ctr" eaLnBrk="1" hangingPunct="1">
              <a:spcBef>
                <a:spcPct val="0"/>
              </a:spcBef>
              <a:buFontTx/>
              <a:buNone/>
            </a:pPr>
            <a:endParaRPr lang="zh-CN" altLang="en-US">
              <a:solidFill>
                <a:srgbClr val="FFFFFF"/>
              </a:solidFill>
              <a:cs typeface="+mn-ea"/>
              <a:sym typeface="+mn-lt"/>
            </a:endParaRPr>
          </a:p>
        </p:txBody>
      </p:sp>
      <p:sp>
        <p:nvSpPr>
          <p:cNvPr id="5" name="任意多边形 5">
            <a:extLst>
              <a:ext uri="{FF2B5EF4-FFF2-40B4-BE49-F238E27FC236}">
                <a16:creationId xmlns:a16="http://schemas.microsoft.com/office/drawing/2014/main" id="{4334E324-8D53-1A4A-851D-8C98CC8E1DA9}"/>
              </a:ext>
            </a:extLst>
          </p:cNvPr>
          <p:cNvSpPr/>
          <p:nvPr/>
        </p:nvSpPr>
        <p:spPr bwMode="auto">
          <a:xfrm>
            <a:off x="3295311" y="3440624"/>
            <a:ext cx="4205870" cy="3461504"/>
          </a:xfrm>
          <a:custGeom>
            <a:avLst/>
            <a:gdLst>
              <a:gd name="connsiteX0" fmla="*/ 2309248 w 4184543"/>
              <a:gd name="connsiteY0" fmla="*/ 0 h 3471620"/>
              <a:gd name="connsiteX1" fmla="*/ 4184543 w 4184543"/>
              <a:gd name="connsiteY1" fmla="*/ 0 h 3471620"/>
              <a:gd name="connsiteX2" fmla="*/ 1844299 w 4184543"/>
              <a:gd name="connsiteY2" fmla="*/ 3471620 h 3471620"/>
              <a:gd name="connsiteX3" fmla="*/ 0 w 4184543"/>
              <a:gd name="connsiteY3" fmla="*/ 3471620 h 3471620"/>
              <a:gd name="connsiteX4" fmla="*/ 2309248 w 4184543"/>
              <a:gd name="connsiteY4" fmla="*/ 0 h 3471620"/>
              <a:gd name="connsiteX0" fmla="*/ 2342298 w 4217593"/>
              <a:gd name="connsiteY0" fmla="*/ 0 h 3471620"/>
              <a:gd name="connsiteX1" fmla="*/ 4217593 w 4217593"/>
              <a:gd name="connsiteY1" fmla="*/ 0 h 3471620"/>
              <a:gd name="connsiteX2" fmla="*/ 1877349 w 4217593"/>
              <a:gd name="connsiteY2" fmla="*/ 3471620 h 3471620"/>
              <a:gd name="connsiteX3" fmla="*/ 0 w 4217593"/>
              <a:gd name="connsiteY3" fmla="*/ 3460603 h 3471620"/>
              <a:gd name="connsiteX4" fmla="*/ 2342298 w 4217593"/>
              <a:gd name="connsiteY4" fmla="*/ 0 h 3471620"/>
              <a:gd name="connsiteX0" fmla="*/ 2330575 w 4205870"/>
              <a:gd name="connsiteY0" fmla="*/ 0 h 3471620"/>
              <a:gd name="connsiteX1" fmla="*/ 4205870 w 4205870"/>
              <a:gd name="connsiteY1" fmla="*/ 0 h 3471620"/>
              <a:gd name="connsiteX2" fmla="*/ 1865626 w 4205870"/>
              <a:gd name="connsiteY2" fmla="*/ 3471620 h 3471620"/>
              <a:gd name="connsiteX3" fmla="*/ 0 w 4205870"/>
              <a:gd name="connsiteY3" fmla="*/ 3437157 h 3471620"/>
              <a:gd name="connsiteX4" fmla="*/ 2330575 w 4205870"/>
              <a:gd name="connsiteY4" fmla="*/ 0 h 3471620"/>
              <a:gd name="connsiteX0" fmla="*/ 2260237 w 4205870"/>
              <a:gd name="connsiteY0" fmla="*/ 23446 h 3471620"/>
              <a:gd name="connsiteX1" fmla="*/ 4205870 w 4205870"/>
              <a:gd name="connsiteY1" fmla="*/ 0 h 3471620"/>
              <a:gd name="connsiteX2" fmla="*/ 1865626 w 4205870"/>
              <a:gd name="connsiteY2" fmla="*/ 3471620 h 3471620"/>
              <a:gd name="connsiteX3" fmla="*/ 0 w 4205870"/>
              <a:gd name="connsiteY3" fmla="*/ 3437157 h 3471620"/>
              <a:gd name="connsiteX4" fmla="*/ 2260237 w 4205870"/>
              <a:gd name="connsiteY4" fmla="*/ 23446 h 3471620"/>
              <a:gd name="connsiteX0" fmla="*/ 2260237 w 4205870"/>
              <a:gd name="connsiteY0" fmla="*/ 23446 h 3483344"/>
              <a:gd name="connsiteX1" fmla="*/ 4205870 w 4205870"/>
              <a:gd name="connsiteY1" fmla="*/ 0 h 3483344"/>
              <a:gd name="connsiteX2" fmla="*/ 1830456 w 4205870"/>
              <a:gd name="connsiteY2" fmla="*/ 3483344 h 3483344"/>
              <a:gd name="connsiteX3" fmla="*/ 0 w 4205870"/>
              <a:gd name="connsiteY3" fmla="*/ 3437157 h 3483344"/>
              <a:gd name="connsiteX4" fmla="*/ 2260237 w 4205870"/>
              <a:gd name="connsiteY4" fmla="*/ 23446 h 3483344"/>
              <a:gd name="connsiteX0" fmla="*/ 2260237 w 4205870"/>
              <a:gd name="connsiteY0" fmla="*/ 23446 h 3437157"/>
              <a:gd name="connsiteX1" fmla="*/ 4205870 w 4205870"/>
              <a:gd name="connsiteY1" fmla="*/ 0 h 3437157"/>
              <a:gd name="connsiteX2" fmla="*/ 1830456 w 4205870"/>
              <a:gd name="connsiteY2" fmla="*/ 3436452 h 3437157"/>
              <a:gd name="connsiteX3" fmla="*/ 0 w 4205870"/>
              <a:gd name="connsiteY3" fmla="*/ 3437157 h 3437157"/>
              <a:gd name="connsiteX4" fmla="*/ 2260237 w 4205870"/>
              <a:gd name="connsiteY4" fmla="*/ 23446 h 3437157"/>
              <a:gd name="connsiteX0" fmla="*/ 2260237 w 4205870"/>
              <a:gd name="connsiteY0" fmla="*/ 23446 h 3461504"/>
              <a:gd name="connsiteX1" fmla="*/ 4205870 w 4205870"/>
              <a:gd name="connsiteY1" fmla="*/ 0 h 3461504"/>
              <a:gd name="connsiteX2" fmla="*/ 1918138 w 4205870"/>
              <a:gd name="connsiteY2" fmla="*/ 3461504 h 3461504"/>
              <a:gd name="connsiteX3" fmla="*/ 0 w 4205870"/>
              <a:gd name="connsiteY3" fmla="*/ 3437157 h 3461504"/>
              <a:gd name="connsiteX4" fmla="*/ 2260237 w 4205870"/>
              <a:gd name="connsiteY4" fmla="*/ 23446 h 34615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05870" h="3461504">
                <a:moveTo>
                  <a:pt x="2260237" y="23446"/>
                </a:moveTo>
                <a:lnTo>
                  <a:pt x="4205870" y="0"/>
                </a:lnTo>
                <a:lnTo>
                  <a:pt x="1918138" y="3461504"/>
                </a:lnTo>
                <a:lnTo>
                  <a:pt x="0" y="3437157"/>
                </a:lnTo>
                <a:lnTo>
                  <a:pt x="2260237" y="23446"/>
                </a:lnTo>
                <a:close/>
              </a:path>
            </a:pathLst>
          </a:custGeom>
          <a:solidFill>
            <a:srgbClr val="2790B0"/>
          </a:solidFill>
          <a:ln>
            <a:noFill/>
          </a:ln>
        </p:spPr>
        <p:txBody>
          <a:bodyPr wrap="square" rtlCol="0" anchor="ctr">
            <a:noAutofit/>
          </a:bodyPr>
          <a:lstStyle/>
          <a:p>
            <a:pPr algn="ctr" eaLnBrk="1" hangingPunct="1">
              <a:spcBef>
                <a:spcPct val="0"/>
              </a:spcBef>
              <a:buFontTx/>
              <a:buNone/>
            </a:pPr>
            <a:endParaRPr lang="zh-CN" altLang="en-US">
              <a:solidFill>
                <a:srgbClr val="FFFFFF"/>
              </a:solidFill>
              <a:cs typeface="+mn-ea"/>
              <a:sym typeface="+mn-lt"/>
            </a:endParaRPr>
          </a:p>
        </p:txBody>
      </p:sp>
      <p:sp>
        <p:nvSpPr>
          <p:cNvPr id="6" name="任意多边形 6">
            <a:extLst>
              <a:ext uri="{FF2B5EF4-FFF2-40B4-BE49-F238E27FC236}">
                <a16:creationId xmlns:a16="http://schemas.microsoft.com/office/drawing/2014/main" id="{3B151643-45F2-BB43-B398-3A40F0637E6F}"/>
              </a:ext>
            </a:extLst>
          </p:cNvPr>
          <p:cNvSpPr/>
          <p:nvPr/>
        </p:nvSpPr>
        <p:spPr bwMode="auto">
          <a:xfrm>
            <a:off x="10275376" y="1239864"/>
            <a:ext cx="1937288" cy="1704814"/>
          </a:xfrm>
          <a:custGeom>
            <a:avLst/>
            <a:gdLst>
              <a:gd name="connsiteX0" fmla="*/ 1146875 w 1937288"/>
              <a:gd name="connsiteY0" fmla="*/ 0 h 1704814"/>
              <a:gd name="connsiteX1" fmla="*/ 1937288 w 1937288"/>
              <a:gd name="connsiteY1" fmla="*/ 0 h 1704814"/>
              <a:gd name="connsiteX2" fmla="*/ 1937288 w 1937288"/>
              <a:gd name="connsiteY2" fmla="*/ 1038387 h 1704814"/>
              <a:gd name="connsiteX3" fmla="*/ 1456841 w 1937288"/>
              <a:gd name="connsiteY3" fmla="*/ 1704814 h 1704814"/>
              <a:gd name="connsiteX4" fmla="*/ 0 w 1937288"/>
              <a:gd name="connsiteY4" fmla="*/ 1704814 h 1704814"/>
              <a:gd name="connsiteX5" fmla="*/ 1146875 w 1937288"/>
              <a:gd name="connsiteY5" fmla="*/ 0 h 1704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37288" h="1704814">
                <a:moveTo>
                  <a:pt x="1146875" y="0"/>
                </a:moveTo>
                <a:lnTo>
                  <a:pt x="1937288" y="0"/>
                </a:lnTo>
                <a:lnTo>
                  <a:pt x="1937288" y="1038387"/>
                </a:lnTo>
                <a:lnTo>
                  <a:pt x="1456841" y="1704814"/>
                </a:lnTo>
                <a:lnTo>
                  <a:pt x="0" y="1704814"/>
                </a:lnTo>
                <a:lnTo>
                  <a:pt x="1146875" y="0"/>
                </a:lnTo>
                <a:close/>
              </a:path>
            </a:pathLst>
          </a:custGeom>
          <a:solidFill>
            <a:srgbClr val="2C4E73"/>
          </a:solidFill>
          <a:ln>
            <a:noFill/>
          </a:ln>
        </p:spPr>
        <p:txBody>
          <a:bodyPr wrap="square" rtlCol="0" anchor="ctr">
            <a:noAutofit/>
          </a:bodyPr>
          <a:lstStyle/>
          <a:p>
            <a:pPr algn="ctr" eaLnBrk="1" hangingPunct="1">
              <a:spcBef>
                <a:spcPct val="0"/>
              </a:spcBef>
              <a:buFontTx/>
              <a:buNone/>
            </a:pPr>
            <a:endParaRPr lang="zh-CN" altLang="en-US">
              <a:solidFill>
                <a:srgbClr val="FFFFFF"/>
              </a:solidFill>
              <a:cs typeface="+mn-ea"/>
              <a:sym typeface="+mn-lt"/>
            </a:endParaRPr>
          </a:p>
        </p:txBody>
      </p:sp>
      <p:sp>
        <p:nvSpPr>
          <p:cNvPr id="7" name="任意多边形 7">
            <a:extLst>
              <a:ext uri="{FF2B5EF4-FFF2-40B4-BE49-F238E27FC236}">
                <a16:creationId xmlns:a16="http://schemas.microsoft.com/office/drawing/2014/main" id="{D7D2CE6F-4ABC-F64B-92BE-21CC1D30671B}"/>
              </a:ext>
            </a:extLst>
          </p:cNvPr>
          <p:cNvSpPr/>
          <p:nvPr/>
        </p:nvSpPr>
        <p:spPr bwMode="auto">
          <a:xfrm>
            <a:off x="9159498" y="4616068"/>
            <a:ext cx="2837871" cy="2265180"/>
          </a:xfrm>
          <a:custGeom>
            <a:avLst/>
            <a:gdLst>
              <a:gd name="connsiteX0" fmla="*/ 1503336 w 2758699"/>
              <a:gd name="connsiteY0" fmla="*/ 0 h 2216257"/>
              <a:gd name="connsiteX1" fmla="*/ 2758699 w 2758699"/>
              <a:gd name="connsiteY1" fmla="*/ 0 h 2216257"/>
              <a:gd name="connsiteX2" fmla="*/ 1255363 w 2758699"/>
              <a:gd name="connsiteY2" fmla="*/ 2216257 h 2216257"/>
              <a:gd name="connsiteX3" fmla="*/ 0 w 2758699"/>
              <a:gd name="connsiteY3" fmla="*/ 2216257 h 2216257"/>
              <a:gd name="connsiteX4" fmla="*/ 1503336 w 2758699"/>
              <a:gd name="connsiteY4" fmla="*/ 0 h 22162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58699" h="2216257">
                <a:moveTo>
                  <a:pt x="1503336" y="0"/>
                </a:moveTo>
                <a:lnTo>
                  <a:pt x="2758699" y="0"/>
                </a:lnTo>
                <a:lnTo>
                  <a:pt x="1255363" y="2216257"/>
                </a:lnTo>
                <a:lnTo>
                  <a:pt x="0" y="2216257"/>
                </a:lnTo>
                <a:lnTo>
                  <a:pt x="1503336" y="0"/>
                </a:lnTo>
                <a:close/>
              </a:path>
            </a:pathLst>
          </a:custGeom>
          <a:solidFill>
            <a:srgbClr val="91BC62"/>
          </a:solidFill>
          <a:ln>
            <a:noFill/>
          </a:ln>
        </p:spPr>
        <p:txBody>
          <a:bodyPr wrap="square" rtlCol="0" anchor="ctr">
            <a:noAutofit/>
          </a:bodyPr>
          <a:lstStyle/>
          <a:p>
            <a:pPr algn="ctr" eaLnBrk="1" hangingPunct="1">
              <a:spcBef>
                <a:spcPct val="0"/>
              </a:spcBef>
              <a:buFontTx/>
              <a:buNone/>
            </a:pPr>
            <a:endParaRPr lang="zh-CN" altLang="en-US">
              <a:solidFill>
                <a:srgbClr val="FFFFFF"/>
              </a:solidFill>
              <a:cs typeface="+mn-ea"/>
              <a:sym typeface="+mn-lt"/>
            </a:endParaRPr>
          </a:p>
        </p:txBody>
      </p:sp>
      <p:sp>
        <p:nvSpPr>
          <p:cNvPr id="8" name="任意多边形 8">
            <a:extLst>
              <a:ext uri="{FF2B5EF4-FFF2-40B4-BE49-F238E27FC236}">
                <a16:creationId xmlns:a16="http://schemas.microsoft.com/office/drawing/2014/main" id="{1B530666-5CCD-424B-959A-FCA2F525A025}"/>
              </a:ext>
            </a:extLst>
          </p:cNvPr>
          <p:cNvSpPr/>
          <p:nvPr/>
        </p:nvSpPr>
        <p:spPr bwMode="auto">
          <a:xfrm>
            <a:off x="5219311" y="5213854"/>
            <a:ext cx="4804474" cy="1673817"/>
          </a:xfrm>
          <a:custGeom>
            <a:avLst/>
            <a:gdLst>
              <a:gd name="connsiteX0" fmla="*/ 294467 w 4804474"/>
              <a:gd name="connsiteY0" fmla="*/ 1270861 h 1673817"/>
              <a:gd name="connsiteX1" fmla="*/ 1053884 w 4804474"/>
              <a:gd name="connsiteY1" fmla="*/ 1270861 h 1673817"/>
              <a:gd name="connsiteX2" fmla="*/ 1921789 w 4804474"/>
              <a:gd name="connsiteY2" fmla="*/ 0 h 1673817"/>
              <a:gd name="connsiteX3" fmla="*/ 2619213 w 4804474"/>
              <a:gd name="connsiteY3" fmla="*/ 0 h 1673817"/>
              <a:gd name="connsiteX4" fmla="*/ 1735810 w 4804474"/>
              <a:gd name="connsiteY4" fmla="*/ 1301857 h 1673817"/>
              <a:gd name="connsiteX5" fmla="*/ 2665708 w 4804474"/>
              <a:gd name="connsiteY5" fmla="*/ 1301857 h 1673817"/>
              <a:gd name="connsiteX6" fmla="*/ 3239145 w 4804474"/>
              <a:gd name="connsiteY6" fmla="*/ 387457 h 1673817"/>
              <a:gd name="connsiteX7" fmla="*/ 4804474 w 4804474"/>
              <a:gd name="connsiteY7" fmla="*/ 387457 h 1673817"/>
              <a:gd name="connsiteX8" fmla="*/ 3936569 w 4804474"/>
              <a:gd name="connsiteY8" fmla="*/ 1673817 h 1673817"/>
              <a:gd name="connsiteX9" fmla="*/ 0 w 4804474"/>
              <a:gd name="connsiteY9" fmla="*/ 1673817 h 1673817"/>
              <a:gd name="connsiteX10" fmla="*/ 294467 w 4804474"/>
              <a:gd name="connsiteY10" fmla="*/ 1270861 h 1673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804474" h="1673817">
                <a:moveTo>
                  <a:pt x="294467" y="1270861"/>
                </a:moveTo>
                <a:lnTo>
                  <a:pt x="1053884" y="1270861"/>
                </a:lnTo>
                <a:lnTo>
                  <a:pt x="1921789" y="0"/>
                </a:lnTo>
                <a:lnTo>
                  <a:pt x="2619213" y="0"/>
                </a:lnTo>
                <a:lnTo>
                  <a:pt x="1735810" y="1301857"/>
                </a:lnTo>
                <a:lnTo>
                  <a:pt x="2665708" y="1301857"/>
                </a:lnTo>
                <a:lnTo>
                  <a:pt x="3239145" y="387457"/>
                </a:lnTo>
                <a:lnTo>
                  <a:pt x="4804474" y="387457"/>
                </a:lnTo>
                <a:lnTo>
                  <a:pt x="3936569" y="1673817"/>
                </a:lnTo>
                <a:lnTo>
                  <a:pt x="0" y="1673817"/>
                </a:lnTo>
                <a:lnTo>
                  <a:pt x="294467" y="1270861"/>
                </a:lnTo>
                <a:close/>
              </a:path>
            </a:pathLst>
          </a:custGeom>
          <a:solidFill>
            <a:schemeClr val="bg1"/>
          </a:solidFill>
          <a:ln>
            <a:noFill/>
          </a:ln>
        </p:spPr>
        <p:txBody>
          <a:bodyPr wrap="square" rtlCol="0" anchor="ctr">
            <a:noAutofit/>
          </a:bodyPr>
          <a:lstStyle/>
          <a:p>
            <a:pPr algn="ctr" eaLnBrk="1" hangingPunct="1">
              <a:spcBef>
                <a:spcPct val="0"/>
              </a:spcBef>
              <a:buFontTx/>
              <a:buNone/>
            </a:pPr>
            <a:endParaRPr lang="zh-CN" altLang="en-US">
              <a:solidFill>
                <a:srgbClr val="FFFFFF"/>
              </a:solidFill>
              <a:cs typeface="+mn-ea"/>
              <a:sym typeface="+mn-lt"/>
            </a:endParaRPr>
          </a:p>
        </p:txBody>
      </p:sp>
      <p:sp>
        <p:nvSpPr>
          <p:cNvPr id="9" name="任意多边形 9">
            <a:extLst>
              <a:ext uri="{FF2B5EF4-FFF2-40B4-BE49-F238E27FC236}">
                <a16:creationId xmlns:a16="http://schemas.microsoft.com/office/drawing/2014/main" id="{96F1B6CA-F42E-7547-A029-A281C487CBAF}"/>
              </a:ext>
            </a:extLst>
          </p:cNvPr>
          <p:cNvSpPr/>
          <p:nvPr/>
        </p:nvSpPr>
        <p:spPr bwMode="auto">
          <a:xfrm>
            <a:off x="11360258" y="0"/>
            <a:ext cx="852406" cy="1239864"/>
          </a:xfrm>
          <a:custGeom>
            <a:avLst/>
            <a:gdLst>
              <a:gd name="connsiteX0" fmla="*/ 852406 w 852406"/>
              <a:gd name="connsiteY0" fmla="*/ 1224366 h 1239864"/>
              <a:gd name="connsiteX1" fmla="*/ 852406 w 852406"/>
              <a:gd name="connsiteY1" fmla="*/ 0 h 1239864"/>
              <a:gd name="connsiteX2" fmla="*/ 0 w 852406"/>
              <a:gd name="connsiteY2" fmla="*/ 1239864 h 1239864"/>
              <a:gd name="connsiteX3" fmla="*/ 852406 w 852406"/>
              <a:gd name="connsiteY3" fmla="*/ 1224366 h 1239864"/>
            </a:gdLst>
            <a:ahLst/>
            <a:cxnLst>
              <a:cxn ang="0">
                <a:pos x="connsiteX0" y="connsiteY0"/>
              </a:cxn>
              <a:cxn ang="0">
                <a:pos x="connsiteX1" y="connsiteY1"/>
              </a:cxn>
              <a:cxn ang="0">
                <a:pos x="connsiteX2" y="connsiteY2"/>
              </a:cxn>
              <a:cxn ang="0">
                <a:pos x="connsiteX3" y="connsiteY3"/>
              </a:cxn>
            </a:cxnLst>
            <a:rect l="l" t="t" r="r" b="b"/>
            <a:pathLst>
              <a:path w="852406" h="1239864">
                <a:moveTo>
                  <a:pt x="852406" y="1224366"/>
                </a:moveTo>
                <a:lnTo>
                  <a:pt x="852406" y="0"/>
                </a:lnTo>
                <a:lnTo>
                  <a:pt x="0" y="1239864"/>
                </a:lnTo>
                <a:lnTo>
                  <a:pt x="852406" y="1224366"/>
                </a:lnTo>
                <a:close/>
              </a:path>
            </a:pathLst>
          </a:custGeom>
          <a:solidFill>
            <a:schemeClr val="bg1"/>
          </a:solidFill>
          <a:ln>
            <a:noFill/>
          </a:ln>
        </p:spPr>
        <p:txBody>
          <a:bodyPr wrap="square" rtlCol="0" anchor="ctr">
            <a:noAutofit/>
          </a:bodyPr>
          <a:lstStyle/>
          <a:p>
            <a:pPr algn="ctr" eaLnBrk="1" hangingPunct="1">
              <a:spcBef>
                <a:spcPct val="0"/>
              </a:spcBef>
              <a:buFontTx/>
              <a:buNone/>
            </a:pPr>
            <a:endParaRPr lang="zh-CN" altLang="en-US">
              <a:solidFill>
                <a:srgbClr val="FFFFFF"/>
              </a:solidFill>
              <a:cs typeface="+mn-ea"/>
              <a:sym typeface="+mn-lt"/>
            </a:endParaRPr>
          </a:p>
        </p:txBody>
      </p:sp>
      <p:cxnSp>
        <p:nvCxnSpPr>
          <p:cNvPr id="10" name="直接连接符 13">
            <a:extLst>
              <a:ext uri="{FF2B5EF4-FFF2-40B4-BE49-F238E27FC236}">
                <a16:creationId xmlns:a16="http://schemas.microsoft.com/office/drawing/2014/main" id="{5EA8555F-E0B5-C143-98A2-0AEC17A859FB}"/>
              </a:ext>
            </a:extLst>
          </p:cNvPr>
          <p:cNvCxnSpPr/>
          <p:nvPr/>
        </p:nvCxnSpPr>
        <p:spPr>
          <a:xfrm flipV="1">
            <a:off x="5239389" y="-87682"/>
            <a:ext cx="4625782" cy="6965463"/>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 name="直接连接符 15">
            <a:extLst>
              <a:ext uri="{FF2B5EF4-FFF2-40B4-BE49-F238E27FC236}">
                <a16:creationId xmlns:a16="http://schemas.microsoft.com/office/drawing/2014/main" id="{131C4D51-E00F-9A44-BCF8-FA5C3807FC55}"/>
              </a:ext>
            </a:extLst>
          </p:cNvPr>
          <p:cNvCxnSpPr/>
          <p:nvPr/>
        </p:nvCxnSpPr>
        <p:spPr>
          <a:xfrm flipV="1">
            <a:off x="9161606" y="2285723"/>
            <a:ext cx="3082055" cy="4595524"/>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 name="直接连接符 18">
            <a:extLst>
              <a:ext uri="{FF2B5EF4-FFF2-40B4-BE49-F238E27FC236}">
                <a16:creationId xmlns:a16="http://schemas.microsoft.com/office/drawing/2014/main" id="{8EE1995C-1576-124D-803F-E04D858770AD}"/>
              </a:ext>
            </a:extLst>
          </p:cNvPr>
          <p:cNvCxnSpPr/>
          <p:nvPr/>
        </p:nvCxnSpPr>
        <p:spPr>
          <a:xfrm flipV="1">
            <a:off x="7751932" y="0"/>
            <a:ext cx="4440068" cy="671789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 name="直接连接符 22">
            <a:extLst>
              <a:ext uri="{FF2B5EF4-FFF2-40B4-BE49-F238E27FC236}">
                <a16:creationId xmlns:a16="http://schemas.microsoft.com/office/drawing/2014/main" id="{D52F1784-4E42-6D42-AAC4-23CDEE3D4443}"/>
              </a:ext>
            </a:extLst>
          </p:cNvPr>
          <p:cNvCxnSpPr/>
          <p:nvPr/>
        </p:nvCxnSpPr>
        <p:spPr>
          <a:xfrm>
            <a:off x="10702633" y="4616068"/>
            <a:ext cx="1294736"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24">
            <a:extLst>
              <a:ext uri="{FF2B5EF4-FFF2-40B4-BE49-F238E27FC236}">
                <a16:creationId xmlns:a16="http://schemas.microsoft.com/office/drawing/2014/main" id="{EF0BA884-2624-4A4D-BDB6-FB92090815B6}"/>
              </a:ext>
            </a:extLst>
          </p:cNvPr>
          <p:cNvCxnSpPr/>
          <p:nvPr/>
        </p:nvCxnSpPr>
        <p:spPr>
          <a:xfrm>
            <a:off x="10203392" y="2938162"/>
            <a:ext cx="1583069"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 name="直接连接符 26">
            <a:extLst>
              <a:ext uri="{FF2B5EF4-FFF2-40B4-BE49-F238E27FC236}">
                <a16:creationId xmlns:a16="http://schemas.microsoft.com/office/drawing/2014/main" id="{567B2F42-FCEE-D444-BC3F-56C686EFE33B}"/>
              </a:ext>
            </a:extLst>
          </p:cNvPr>
          <p:cNvCxnSpPr/>
          <p:nvPr/>
        </p:nvCxnSpPr>
        <p:spPr>
          <a:xfrm>
            <a:off x="5519013" y="3440623"/>
            <a:ext cx="1980423"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文本框 15">
            <a:extLst>
              <a:ext uri="{FF2B5EF4-FFF2-40B4-BE49-F238E27FC236}">
                <a16:creationId xmlns:a16="http://schemas.microsoft.com/office/drawing/2014/main" id="{AA803DD0-8B11-1F4E-8891-AE1F7E7B215C}"/>
              </a:ext>
            </a:extLst>
          </p:cNvPr>
          <p:cNvSpPr txBox="1"/>
          <p:nvPr/>
        </p:nvSpPr>
        <p:spPr>
          <a:xfrm>
            <a:off x="974255" y="216634"/>
            <a:ext cx="6525181" cy="1569660"/>
          </a:xfrm>
          <a:prstGeom prst="rect">
            <a:avLst/>
          </a:prstGeom>
          <a:noFill/>
        </p:spPr>
        <p:txBody>
          <a:bodyPr wrap="square" rtlCol="0">
            <a:spAutoFit/>
          </a:bodyPr>
          <a:lstStyle/>
          <a:p>
            <a:r>
              <a:rPr lang="zh-CN" altLang="en-US" sz="3200" b="1" dirty="0">
                <a:solidFill>
                  <a:srgbClr val="002060"/>
                </a:solidFill>
                <a:cs typeface="+mn-ea"/>
                <a:sym typeface="+mn-lt"/>
              </a:rPr>
              <a:t>人</a:t>
            </a:r>
            <a:r>
              <a:rPr lang="ja-JP" altLang="en-US" sz="3200" b="1">
                <a:solidFill>
                  <a:srgbClr val="002060"/>
                </a:solidFill>
                <a:cs typeface="+mn-ea"/>
                <a:sym typeface="+mn-lt"/>
              </a:rPr>
              <a:t>と</a:t>
            </a:r>
            <a:r>
              <a:rPr lang="zh-CN" altLang="en-US" sz="3200" b="1" dirty="0">
                <a:solidFill>
                  <a:srgbClr val="002060"/>
                </a:solidFill>
                <a:cs typeface="+mn-ea"/>
                <a:sym typeface="+mn-lt"/>
              </a:rPr>
              <a:t>機</a:t>
            </a:r>
            <a:r>
              <a:rPr lang="ja-JP" altLang="en-US" sz="3200" b="1">
                <a:solidFill>
                  <a:srgbClr val="002060"/>
                </a:solidFill>
                <a:cs typeface="+mn-ea"/>
                <a:sym typeface="+mn-lt"/>
              </a:rPr>
              <a:t>が</a:t>
            </a:r>
            <a:r>
              <a:rPr lang="zh-CN" altLang="en-US" sz="3200" b="1" dirty="0">
                <a:solidFill>
                  <a:srgbClr val="002060"/>
                </a:solidFill>
                <a:cs typeface="+mn-ea"/>
                <a:sym typeface="+mn-lt"/>
              </a:rPr>
              <a:t>交互</a:t>
            </a:r>
            <a:r>
              <a:rPr lang="ja-JP" altLang="en-US" sz="3200" b="1">
                <a:solidFill>
                  <a:srgbClr val="002060"/>
                </a:solidFill>
                <a:cs typeface="+mn-ea"/>
                <a:sym typeface="+mn-lt"/>
              </a:rPr>
              <a:t>に</a:t>
            </a:r>
            <a:r>
              <a:rPr lang="zh-CN" altLang="en-US" sz="3200" b="1" dirty="0">
                <a:solidFill>
                  <a:srgbClr val="002060"/>
                </a:solidFill>
                <a:cs typeface="+mn-ea"/>
                <a:sym typeface="+mn-lt"/>
              </a:rPr>
              <a:t>情報</a:t>
            </a:r>
            <a:r>
              <a:rPr lang="ja-JP" altLang="en-US" sz="3200" b="1">
                <a:solidFill>
                  <a:srgbClr val="002060"/>
                </a:solidFill>
                <a:cs typeface="+mn-ea"/>
                <a:sym typeface="+mn-lt"/>
              </a:rPr>
              <a:t>の</a:t>
            </a:r>
            <a:r>
              <a:rPr lang="zh-CN" altLang="en-US" sz="3200" b="1" dirty="0">
                <a:solidFill>
                  <a:srgbClr val="002060"/>
                </a:solidFill>
                <a:cs typeface="+mn-ea"/>
                <a:sym typeface="+mn-lt"/>
              </a:rPr>
              <a:t>安全</a:t>
            </a:r>
            <a:r>
              <a:rPr lang="ja-JP" altLang="en-US" sz="3200" b="1">
                <a:solidFill>
                  <a:srgbClr val="002060"/>
                </a:solidFill>
                <a:cs typeface="+mn-ea"/>
                <a:sym typeface="+mn-lt"/>
              </a:rPr>
              <a:t>な</a:t>
            </a:r>
            <a:r>
              <a:rPr lang="zh-CN" altLang="en-US" sz="3200" b="1" dirty="0">
                <a:solidFill>
                  <a:srgbClr val="002060"/>
                </a:solidFill>
                <a:cs typeface="+mn-ea"/>
                <a:sym typeface="+mn-lt"/>
              </a:rPr>
              <a:t>未来</a:t>
            </a:r>
            <a:r>
              <a:rPr lang="ja-JP" altLang="en-US" sz="3200" b="1">
                <a:solidFill>
                  <a:srgbClr val="002060"/>
                </a:solidFill>
                <a:cs typeface="+mn-ea"/>
                <a:sym typeface="+mn-lt"/>
              </a:rPr>
              <a:t>を</a:t>
            </a:r>
            <a:r>
              <a:rPr lang="zh-CN" altLang="en-US" sz="3200" b="1" dirty="0">
                <a:solidFill>
                  <a:srgbClr val="002060"/>
                </a:solidFill>
                <a:cs typeface="+mn-ea"/>
                <a:sym typeface="+mn-lt"/>
              </a:rPr>
              <a:t>変</a:t>
            </a:r>
            <a:r>
              <a:rPr lang="ja-JP" altLang="en-US" sz="3200" b="1">
                <a:solidFill>
                  <a:srgbClr val="002060"/>
                </a:solidFill>
                <a:cs typeface="+mn-ea"/>
                <a:sym typeface="+mn-lt"/>
              </a:rPr>
              <a:t>えて、</a:t>
            </a:r>
            <a:r>
              <a:rPr lang="zh-CN" altLang="en-US" sz="3200" b="1" dirty="0">
                <a:solidFill>
                  <a:srgbClr val="002060"/>
                </a:solidFill>
                <a:cs typeface="+mn-ea"/>
                <a:sym typeface="+mn-lt"/>
              </a:rPr>
              <a:t>情報</a:t>
            </a:r>
            <a:r>
              <a:rPr lang="ja-JP" altLang="en-US" sz="3200" b="1">
                <a:solidFill>
                  <a:srgbClr val="002060"/>
                </a:solidFill>
                <a:cs typeface="+mn-ea"/>
                <a:sym typeface="+mn-lt"/>
              </a:rPr>
              <a:t>の</a:t>
            </a:r>
            <a:r>
              <a:rPr lang="zh-CN" altLang="en-US" sz="3200" b="1" dirty="0">
                <a:solidFill>
                  <a:srgbClr val="002060"/>
                </a:solidFill>
                <a:cs typeface="+mn-ea"/>
                <a:sym typeface="+mn-lt"/>
              </a:rPr>
              <a:t>安全</a:t>
            </a:r>
            <a:r>
              <a:rPr lang="ja-JP" altLang="en-US" sz="3200" b="1">
                <a:solidFill>
                  <a:srgbClr val="002060"/>
                </a:solidFill>
                <a:cs typeface="+mn-ea"/>
                <a:sym typeface="+mn-lt"/>
              </a:rPr>
              <a:t>は</a:t>
            </a:r>
            <a:r>
              <a:rPr lang="zh-CN" altLang="en-US" sz="3200" b="1" dirty="0">
                <a:solidFill>
                  <a:srgbClr val="002060"/>
                </a:solidFill>
                <a:cs typeface="+mn-ea"/>
                <a:sym typeface="+mn-lt"/>
              </a:rPr>
              <a:t>逆</a:t>
            </a:r>
            <a:r>
              <a:rPr lang="ja-JP" altLang="en-US" sz="3200" b="1">
                <a:solidFill>
                  <a:srgbClr val="002060"/>
                </a:solidFill>
                <a:cs typeface="+mn-ea"/>
                <a:sym typeface="+mn-lt"/>
              </a:rPr>
              <a:t>に</a:t>
            </a:r>
            <a:r>
              <a:rPr lang="zh-CN" altLang="en-US" sz="3200" b="1" dirty="0">
                <a:solidFill>
                  <a:srgbClr val="002060"/>
                </a:solidFill>
                <a:cs typeface="+mn-ea"/>
                <a:sym typeface="+mn-lt"/>
              </a:rPr>
              <a:t>人工知能</a:t>
            </a:r>
            <a:r>
              <a:rPr lang="ja-JP" altLang="en-US" sz="3200" b="1">
                <a:solidFill>
                  <a:srgbClr val="002060"/>
                </a:solidFill>
                <a:cs typeface="+mn-ea"/>
                <a:sym typeface="+mn-lt"/>
              </a:rPr>
              <a:t>の</a:t>
            </a:r>
            <a:r>
              <a:rPr lang="zh-CN" altLang="en-US" sz="3200" b="1" dirty="0">
                <a:solidFill>
                  <a:srgbClr val="002060"/>
                </a:solidFill>
                <a:cs typeface="+mn-ea"/>
                <a:sym typeface="+mn-lt"/>
              </a:rPr>
              <a:t>未来発展</a:t>
            </a:r>
            <a:r>
              <a:rPr lang="ja-JP" altLang="en-US" sz="3200" b="1">
                <a:solidFill>
                  <a:srgbClr val="002060"/>
                </a:solidFill>
                <a:cs typeface="+mn-ea"/>
                <a:sym typeface="+mn-lt"/>
              </a:rPr>
              <a:t>を</a:t>
            </a:r>
            <a:r>
              <a:rPr lang="zh-CN" altLang="en-US" sz="3200" b="1" dirty="0">
                <a:solidFill>
                  <a:srgbClr val="002060"/>
                </a:solidFill>
                <a:cs typeface="+mn-ea"/>
                <a:sym typeface="+mn-lt"/>
              </a:rPr>
              <a:t>促進</a:t>
            </a:r>
            <a:r>
              <a:rPr lang="ja-JP" altLang="en-US" sz="3200" b="1">
                <a:solidFill>
                  <a:srgbClr val="002060"/>
                </a:solidFill>
                <a:cs typeface="+mn-ea"/>
                <a:sym typeface="+mn-lt"/>
              </a:rPr>
              <a:t>し。</a:t>
            </a:r>
            <a:endParaRPr lang="zh-CN" altLang="en-US" sz="3200" b="1" dirty="0">
              <a:solidFill>
                <a:srgbClr val="002060"/>
              </a:solidFill>
              <a:cs typeface="+mn-ea"/>
              <a:sym typeface="+mn-lt"/>
            </a:endParaRPr>
          </a:p>
        </p:txBody>
      </p:sp>
      <p:grpSp>
        <p:nvGrpSpPr>
          <p:cNvPr id="17" name="组合 16">
            <a:extLst>
              <a:ext uri="{FF2B5EF4-FFF2-40B4-BE49-F238E27FC236}">
                <a16:creationId xmlns:a16="http://schemas.microsoft.com/office/drawing/2014/main" id="{C75BCF1E-276A-3643-B74B-BCCC6A0207FC}"/>
              </a:ext>
            </a:extLst>
          </p:cNvPr>
          <p:cNvGrpSpPr/>
          <p:nvPr/>
        </p:nvGrpSpPr>
        <p:grpSpPr>
          <a:xfrm>
            <a:off x="721798" y="2222511"/>
            <a:ext cx="817289" cy="817418"/>
            <a:chOff x="3513523" y="1675321"/>
            <a:chExt cx="817289" cy="817418"/>
          </a:xfrm>
        </p:grpSpPr>
        <p:sp>
          <p:nvSpPr>
            <p:cNvPr id="18" name="圆角矩形 17">
              <a:extLst>
                <a:ext uri="{FF2B5EF4-FFF2-40B4-BE49-F238E27FC236}">
                  <a16:creationId xmlns:a16="http://schemas.microsoft.com/office/drawing/2014/main" id="{DA4DC4F9-1BF0-534E-904F-887F15DF690C}"/>
                </a:ext>
              </a:extLst>
            </p:cNvPr>
            <p:cNvSpPr/>
            <p:nvPr/>
          </p:nvSpPr>
          <p:spPr>
            <a:xfrm>
              <a:off x="3513523" y="1675321"/>
              <a:ext cx="817289" cy="817418"/>
            </a:xfrm>
            <a:prstGeom prst="roundRect">
              <a:avLst/>
            </a:prstGeom>
            <a:solidFill>
              <a:srgbClr val="91BC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9" name="Freeform 6">
              <a:extLst>
                <a:ext uri="{FF2B5EF4-FFF2-40B4-BE49-F238E27FC236}">
                  <a16:creationId xmlns:a16="http://schemas.microsoft.com/office/drawing/2014/main" id="{906DD06B-AA5D-9E42-AF73-90A9B77590BB}"/>
                </a:ext>
              </a:extLst>
            </p:cNvPr>
            <p:cNvSpPr>
              <a:spLocks noEditPoints="1"/>
            </p:cNvSpPr>
            <p:nvPr/>
          </p:nvSpPr>
          <p:spPr bwMode="auto">
            <a:xfrm>
              <a:off x="3734353" y="1870521"/>
              <a:ext cx="375629" cy="427018"/>
            </a:xfrm>
            <a:custGeom>
              <a:avLst/>
              <a:gdLst>
                <a:gd name="T0" fmla="*/ 124 w 127"/>
                <a:gd name="T1" fmla="*/ 17 h 145"/>
                <a:gd name="T2" fmla="*/ 64 w 127"/>
                <a:gd name="T3" fmla="*/ 1 h 145"/>
                <a:gd name="T4" fmla="*/ 3 w 127"/>
                <a:gd name="T5" fmla="*/ 17 h 145"/>
                <a:gd name="T6" fmla="*/ 3 w 127"/>
                <a:gd name="T7" fmla="*/ 42 h 145"/>
                <a:gd name="T8" fmla="*/ 24 w 127"/>
                <a:gd name="T9" fmla="*/ 103 h 145"/>
                <a:gd name="T10" fmla="*/ 40 w 127"/>
                <a:gd name="T11" fmla="*/ 123 h 145"/>
                <a:gd name="T12" fmla="*/ 56 w 127"/>
                <a:gd name="T13" fmla="*/ 139 h 145"/>
                <a:gd name="T14" fmla="*/ 64 w 127"/>
                <a:gd name="T15" fmla="*/ 145 h 145"/>
                <a:gd name="T16" fmla="*/ 71 w 127"/>
                <a:gd name="T17" fmla="*/ 139 h 145"/>
                <a:gd name="T18" fmla="*/ 87 w 127"/>
                <a:gd name="T19" fmla="*/ 123 h 145"/>
                <a:gd name="T20" fmla="*/ 103 w 127"/>
                <a:gd name="T21" fmla="*/ 103 h 145"/>
                <a:gd name="T22" fmla="*/ 124 w 127"/>
                <a:gd name="T23" fmla="*/ 42 h 145"/>
                <a:gd name="T24" fmla="*/ 124 w 127"/>
                <a:gd name="T25" fmla="*/ 17 h 145"/>
                <a:gd name="T26" fmla="*/ 75 w 127"/>
                <a:gd name="T27" fmla="*/ 112 h 145"/>
                <a:gd name="T28" fmla="*/ 64 w 127"/>
                <a:gd name="T29" fmla="*/ 124 h 145"/>
                <a:gd name="T30" fmla="*/ 64 w 127"/>
                <a:gd name="T31" fmla="*/ 73 h 145"/>
                <a:gd name="T32" fmla="*/ 27 w 127"/>
                <a:gd name="T33" fmla="*/ 73 h 145"/>
                <a:gd name="T34" fmla="*/ 19 w 127"/>
                <a:gd name="T35" fmla="*/ 40 h 145"/>
                <a:gd name="T36" fmla="*/ 19 w 127"/>
                <a:gd name="T37" fmla="*/ 39 h 145"/>
                <a:gd name="T38" fmla="*/ 18 w 127"/>
                <a:gd name="T39" fmla="*/ 27 h 145"/>
                <a:gd name="T40" fmla="*/ 59 w 127"/>
                <a:gd name="T41" fmla="*/ 18 h 145"/>
                <a:gd name="T42" fmla="*/ 64 w 127"/>
                <a:gd name="T43" fmla="*/ 18 h 145"/>
                <a:gd name="T44" fmla="*/ 64 w 127"/>
                <a:gd name="T45" fmla="*/ 73 h 145"/>
                <a:gd name="T46" fmla="*/ 100 w 127"/>
                <a:gd name="T47" fmla="*/ 73 h 145"/>
                <a:gd name="T48" fmla="*/ 90 w 127"/>
                <a:gd name="T49" fmla="*/ 94 h 145"/>
                <a:gd name="T50" fmla="*/ 75 w 127"/>
                <a:gd name="T51" fmla="*/ 112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7" h="145">
                  <a:moveTo>
                    <a:pt x="124" y="17"/>
                  </a:moveTo>
                  <a:cubicBezTo>
                    <a:pt x="124" y="17"/>
                    <a:pt x="100" y="0"/>
                    <a:pt x="64" y="1"/>
                  </a:cubicBezTo>
                  <a:cubicBezTo>
                    <a:pt x="27" y="0"/>
                    <a:pt x="3" y="17"/>
                    <a:pt x="3" y="17"/>
                  </a:cubicBezTo>
                  <a:cubicBezTo>
                    <a:pt x="0" y="19"/>
                    <a:pt x="2" y="38"/>
                    <a:pt x="3" y="42"/>
                  </a:cubicBezTo>
                  <a:cubicBezTo>
                    <a:pt x="5" y="63"/>
                    <a:pt x="12" y="86"/>
                    <a:pt x="24" y="103"/>
                  </a:cubicBezTo>
                  <a:cubicBezTo>
                    <a:pt x="29" y="111"/>
                    <a:pt x="34" y="117"/>
                    <a:pt x="40" y="123"/>
                  </a:cubicBezTo>
                  <a:cubicBezTo>
                    <a:pt x="45" y="129"/>
                    <a:pt x="51" y="134"/>
                    <a:pt x="56" y="139"/>
                  </a:cubicBezTo>
                  <a:cubicBezTo>
                    <a:pt x="58" y="140"/>
                    <a:pt x="61" y="144"/>
                    <a:pt x="64" y="145"/>
                  </a:cubicBezTo>
                  <a:cubicBezTo>
                    <a:pt x="66" y="144"/>
                    <a:pt x="70" y="140"/>
                    <a:pt x="71" y="139"/>
                  </a:cubicBezTo>
                  <a:cubicBezTo>
                    <a:pt x="77" y="134"/>
                    <a:pt x="82" y="129"/>
                    <a:pt x="87" y="123"/>
                  </a:cubicBezTo>
                  <a:cubicBezTo>
                    <a:pt x="93" y="117"/>
                    <a:pt x="99" y="111"/>
                    <a:pt x="103" y="103"/>
                  </a:cubicBezTo>
                  <a:cubicBezTo>
                    <a:pt x="115" y="86"/>
                    <a:pt x="122" y="63"/>
                    <a:pt x="124" y="42"/>
                  </a:cubicBezTo>
                  <a:cubicBezTo>
                    <a:pt x="125" y="38"/>
                    <a:pt x="127" y="19"/>
                    <a:pt x="124" y="17"/>
                  </a:cubicBezTo>
                  <a:close/>
                  <a:moveTo>
                    <a:pt x="75" y="112"/>
                  </a:moveTo>
                  <a:cubicBezTo>
                    <a:pt x="71" y="116"/>
                    <a:pt x="67" y="120"/>
                    <a:pt x="64" y="124"/>
                  </a:cubicBezTo>
                  <a:cubicBezTo>
                    <a:pt x="64" y="73"/>
                    <a:pt x="64" y="73"/>
                    <a:pt x="64" y="73"/>
                  </a:cubicBezTo>
                  <a:cubicBezTo>
                    <a:pt x="27" y="73"/>
                    <a:pt x="27" y="73"/>
                    <a:pt x="27" y="73"/>
                  </a:cubicBezTo>
                  <a:cubicBezTo>
                    <a:pt x="23" y="63"/>
                    <a:pt x="21" y="52"/>
                    <a:pt x="19" y="40"/>
                  </a:cubicBezTo>
                  <a:cubicBezTo>
                    <a:pt x="19" y="39"/>
                    <a:pt x="19" y="39"/>
                    <a:pt x="19" y="39"/>
                  </a:cubicBezTo>
                  <a:cubicBezTo>
                    <a:pt x="18" y="33"/>
                    <a:pt x="18" y="30"/>
                    <a:pt x="18" y="27"/>
                  </a:cubicBezTo>
                  <a:cubicBezTo>
                    <a:pt x="25" y="24"/>
                    <a:pt x="40" y="18"/>
                    <a:pt x="59" y="18"/>
                  </a:cubicBezTo>
                  <a:cubicBezTo>
                    <a:pt x="60" y="18"/>
                    <a:pt x="62" y="18"/>
                    <a:pt x="64" y="18"/>
                  </a:cubicBezTo>
                  <a:cubicBezTo>
                    <a:pt x="64" y="73"/>
                    <a:pt x="64" y="73"/>
                    <a:pt x="64" y="73"/>
                  </a:cubicBezTo>
                  <a:cubicBezTo>
                    <a:pt x="100" y="73"/>
                    <a:pt x="100" y="73"/>
                    <a:pt x="100" y="73"/>
                  </a:cubicBezTo>
                  <a:cubicBezTo>
                    <a:pt x="97" y="81"/>
                    <a:pt x="94" y="88"/>
                    <a:pt x="90" y="94"/>
                  </a:cubicBezTo>
                  <a:cubicBezTo>
                    <a:pt x="86" y="100"/>
                    <a:pt x="81" y="106"/>
                    <a:pt x="75" y="11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grpSp>
        <p:nvGrpSpPr>
          <p:cNvPr id="20" name="组合 19">
            <a:extLst>
              <a:ext uri="{FF2B5EF4-FFF2-40B4-BE49-F238E27FC236}">
                <a16:creationId xmlns:a16="http://schemas.microsoft.com/office/drawing/2014/main" id="{BAC62F4F-BED1-174B-850D-3732002931BF}"/>
              </a:ext>
            </a:extLst>
          </p:cNvPr>
          <p:cNvGrpSpPr/>
          <p:nvPr/>
        </p:nvGrpSpPr>
        <p:grpSpPr>
          <a:xfrm>
            <a:off x="721798" y="4941930"/>
            <a:ext cx="817289" cy="817418"/>
            <a:chOff x="9610517" y="1675321"/>
            <a:chExt cx="817289" cy="817418"/>
          </a:xfrm>
        </p:grpSpPr>
        <p:sp>
          <p:nvSpPr>
            <p:cNvPr id="21" name="圆角矩形 20">
              <a:extLst>
                <a:ext uri="{FF2B5EF4-FFF2-40B4-BE49-F238E27FC236}">
                  <a16:creationId xmlns:a16="http://schemas.microsoft.com/office/drawing/2014/main" id="{5BD020D3-6C97-854C-8579-5206B39466AF}"/>
                </a:ext>
              </a:extLst>
            </p:cNvPr>
            <p:cNvSpPr/>
            <p:nvPr/>
          </p:nvSpPr>
          <p:spPr>
            <a:xfrm>
              <a:off x="9610517" y="1675321"/>
              <a:ext cx="817289" cy="817418"/>
            </a:xfrm>
            <a:prstGeom prst="roundRect">
              <a:avLst/>
            </a:prstGeom>
            <a:solidFill>
              <a:srgbClr val="2E4D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2" name="Freeform 33">
              <a:extLst>
                <a:ext uri="{FF2B5EF4-FFF2-40B4-BE49-F238E27FC236}">
                  <a16:creationId xmlns:a16="http://schemas.microsoft.com/office/drawing/2014/main" id="{F245544C-CDB3-F840-8EC4-6ECCF8DDBC98}"/>
                </a:ext>
              </a:extLst>
            </p:cNvPr>
            <p:cNvSpPr>
              <a:spLocks noEditPoints="1"/>
            </p:cNvSpPr>
            <p:nvPr/>
          </p:nvSpPr>
          <p:spPr bwMode="auto">
            <a:xfrm>
              <a:off x="9788202" y="1926872"/>
              <a:ext cx="461919" cy="314317"/>
            </a:xfrm>
            <a:custGeom>
              <a:avLst/>
              <a:gdLst>
                <a:gd name="T0" fmla="*/ 593606 w 157"/>
                <a:gd name="T1" fmla="*/ 206457 h 107"/>
                <a:gd name="T2" fmla="*/ 602400 w 157"/>
                <a:gd name="T3" fmla="*/ 162530 h 107"/>
                <a:gd name="T4" fmla="*/ 439708 w 157"/>
                <a:gd name="T5" fmla="*/ 0 h 107"/>
                <a:gd name="T6" fmla="*/ 320987 w 157"/>
                <a:gd name="T7" fmla="*/ 79069 h 107"/>
                <a:gd name="T8" fmla="*/ 202266 w 157"/>
                <a:gd name="T9" fmla="*/ 35142 h 107"/>
                <a:gd name="T10" fmla="*/ 87942 w 157"/>
                <a:gd name="T11" fmla="*/ 175708 h 107"/>
                <a:gd name="T12" fmla="*/ 92339 w 157"/>
                <a:gd name="T13" fmla="*/ 206457 h 107"/>
                <a:gd name="T14" fmla="*/ 0 w 157"/>
                <a:gd name="T15" fmla="*/ 333846 h 107"/>
                <a:gd name="T16" fmla="*/ 136310 w 157"/>
                <a:gd name="T17" fmla="*/ 470020 h 107"/>
                <a:gd name="T18" fmla="*/ 554032 w 157"/>
                <a:gd name="T19" fmla="*/ 470020 h 107"/>
                <a:gd name="T20" fmla="*/ 690342 w 157"/>
                <a:gd name="T21" fmla="*/ 333846 h 107"/>
                <a:gd name="T22" fmla="*/ 593606 w 157"/>
                <a:gd name="T23" fmla="*/ 206457 h 107"/>
                <a:gd name="T24" fmla="*/ 527650 w 157"/>
                <a:gd name="T25" fmla="*/ 443664 h 107"/>
                <a:gd name="T26" fmla="*/ 347370 w 157"/>
                <a:gd name="T27" fmla="*/ 443664 h 107"/>
                <a:gd name="T28" fmla="*/ 457297 w 157"/>
                <a:gd name="T29" fmla="*/ 333846 h 107"/>
                <a:gd name="T30" fmla="*/ 452900 w 157"/>
                <a:gd name="T31" fmla="*/ 320668 h 107"/>
                <a:gd name="T32" fmla="*/ 404532 w 157"/>
                <a:gd name="T33" fmla="*/ 320668 h 107"/>
                <a:gd name="T34" fmla="*/ 404532 w 157"/>
                <a:gd name="T35" fmla="*/ 298704 h 107"/>
                <a:gd name="T36" fmla="*/ 404532 w 157"/>
                <a:gd name="T37" fmla="*/ 162530 h 107"/>
                <a:gd name="T38" fmla="*/ 395737 w 157"/>
                <a:gd name="T39" fmla="*/ 158138 h 107"/>
                <a:gd name="T40" fmla="*/ 281413 w 157"/>
                <a:gd name="T41" fmla="*/ 158138 h 107"/>
                <a:gd name="T42" fmla="*/ 272619 w 157"/>
                <a:gd name="T43" fmla="*/ 166923 h 107"/>
                <a:gd name="T44" fmla="*/ 272619 w 157"/>
                <a:gd name="T45" fmla="*/ 298704 h 107"/>
                <a:gd name="T46" fmla="*/ 272619 w 157"/>
                <a:gd name="T47" fmla="*/ 320668 h 107"/>
                <a:gd name="T48" fmla="*/ 224251 w 157"/>
                <a:gd name="T49" fmla="*/ 320668 h 107"/>
                <a:gd name="T50" fmla="*/ 224251 w 157"/>
                <a:gd name="T51" fmla="*/ 333846 h 107"/>
                <a:gd name="T52" fmla="*/ 334178 w 157"/>
                <a:gd name="T53" fmla="*/ 443664 h 107"/>
                <a:gd name="T54" fmla="*/ 167089 w 157"/>
                <a:gd name="T55" fmla="*/ 443664 h 107"/>
                <a:gd name="T56" fmla="*/ 48368 w 157"/>
                <a:gd name="T57" fmla="*/ 329453 h 107"/>
                <a:gd name="T58" fmla="*/ 127515 w 157"/>
                <a:gd name="T59" fmla="*/ 219636 h 107"/>
                <a:gd name="T60" fmla="*/ 123118 w 157"/>
                <a:gd name="T61" fmla="*/ 193279 h 107"/>
                <a:gd name="T62" fmla="*/ 224251 w 157"/>
                <a:gd name="T63" fmla="*/ 74676 h 107"/>
                <a:gd name="T64" fmla="*/ 329781 w 157"/>
                <a:gd name="T65" fmla="*/ 131781 h 107"/>
                <a:gd name="T66" fmla="*/ 430914 w 157"/>
                <a:gd name="T67" fmla="*/ 48320 h 107"/>
                <a:gd name="T68" fmla="*/ 562827 w 157"/>
                <a:gd name="T69" fmla="*/ 184494 h 107"/>
                <a:gd name="T70" fmla="*/ 558430 w 157"/>
                <a:gd name="T71" fmla="*/ 219636 h 107"/>
                <a:gd name="T72" fmla="*/ 646371 w 157"/>
                <a:gd name="T73" fmla="*/ 329453 h 107"/>
                <a:gd name="T74" fmla="*/ 527650 w 157"/>
                <a:gd name="T75" fmla="*/ 443664 h 107"/>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157" h="107">
                  <a:moveTo>
                    <a:pt x="135" y="47"/>
                  </a:moveTo>
                  <a:cubicBezTo>
                    <a:pt x="136" y="44"/>
                    <a:pt x="137" y="40"/>
                    <a:pt x="137" y="37"/>
                  </a:cubicBezTo>
                  <a:cubicBezTo>
                    <a:pt x="137" y="17"/>
                    <a:pt x="120" y="0"/>
                    <a:pt x="100" y="0"/>
                  </a:cubicBezTo>
                  <a:cubicBezTo>
                    <a:pt x="76" y="0"/>
                    <a:pt x="73" y="18"/>
                    <a:pt x="73" y="18"/>
                  </a:cubicBezTo>
                  <a:cubicBezTo>
                    <a:pt x="73" y="18"/>
                    <a:pt x="63" y="6"/>
                    <a:pt x="46" y="8"/>
                  </a:cubicBezTo>
                  <a:cubicBezTo>
                    <a:pt x="30" y="11"/>
                    <a:pt x="20" y="25"/>
                    <a:pt x="20" y="40"/>
                  </a:cubicBezTo>
                  <a:cubicBezTo>
                    <a:pt x="20" y="42"/>
                    <a:pt x="20" y="45"/>
                    <a:pt x="21" y="47"/>
                  </a:cubicBezTo>
                  <a:cubicBezTo>
                    <a:pt x="9" y="51"/>
                    <a:pt x="0" y="63"/>
                    <a:pt x="0" y="76"/>
                  </a:cubicBezTo>
                  <a:cubicBezTo>
                    <a:pt x="0" y="93"/>
                    <a:pt x="14" y="107"/>
                    <a:pt x="31" y="107"/>
                  </a:cubicBezTo>
                  <a:cubicBezTo>
                    <a:pt x="126" y="107"/>
                    <a:pt x="126" y="107"/>
                    <a:pt x="126" y="107"/>
                  </a:cubicBezTo>
                  <a:cubicBezTo>
                    <a:pt x="143" y="107"/>
                    <a:pt x="157" y="93"/>
                    <a:pt x="157" y="76"/>
                  </a:cubicBezTo>
                  <a:cubicBezTo>
                    <a:pt x="157" y="62"/>
                    <a:pt x="148" y="51"/>
                    <a:pt x="135" y="47"/>
                  </a:cubicBezTo>
                  <a:close/>
                  <a:moveTo>
                    <a:pt x="120" y="101"/>
                  </a:moveTo>
                  <a:cubicBezTo>
                    <a:pt x="79" y="101"/>
                    <a:pt x="79" y="101"/>
                    <a:pt x="79" y="101"/>
                  </a:cubicBezTo>
                  <a:cubicBezTo>
                    <a:pt x="82" y="97"/>
                    <a:pt x="104" y="76"/>
                    <a:pt x="104" y="76"/>
                  </a:cubicBezTo>
                  <a:cubicBezTo>
                    <a:pt x="104" y="76"/>
                    <a:pt x="107" y="73"/>
                    <a:pt x="103" y="73"/>
                  </a:cubicBezTo>
                  <a:cubicBezTo>
                    <a:pt x="99" y="73"/>
                    <a:pt x="92" y="73"/>
                    <a:pt x="92" y="73"/>
                  </a:cubicBezTo>
                  <a:cubicBezTo>
                    <a:pt x="92" y="73"/>
                    <a:pt x="92" y="71"/>
                    <a:pt x="92" y="68"/>
                  </a:cubicBezTo>
                  <a:cubicBezTo>
                    <a:pt x="92" y="60"/>
                    <a:pt x="92" y="44"/>
                    <a:pt x="92" y="37"/>
                  </a:cubicBezTo>
                  <a:cubicBezTo>
                    <a:pt x="92" y="37"/>
                    <a:pt x="92" y="36"/>
                    <a:pt x="90" y="36"/>
                  </a:cubicBezTo>
                  <a:cubicBezTo>
                    <a:pt x="88" y="36"/>
                    <a:pt x="67" y="36"/>
                    <a:pt x="64" y="36"/>
                  </a:cubicBezTo>
                  <a:cubicBezTo>
                    <a:pt x="62" y="36"/>
                    <a:pt x="62" y="38"/>
                    <a:pt x="62" y="38"/>
                  </a:cubicBezTo>
                  <a:cubicBezTo>
                    <a:pt x="62" y="44"/>
                    <a:pt x="62" y="60"/>
                    <a:pt x="62" y="68"/>
                  </a:cubicBezTo>
                  <a:cubicBezTo>
                    <a:pt x="62" y="71"/>
                    <a:pt x="62" y="73"/>
                    <a:pt x="62" y="73"/>
                  </a:cubicBezTo>
                  <a:cubicBezTo>
                    <a:pt x="62" y="73"/>
                    <a:pt x="54" y="73"/>
                    <a:pt x="51" y="73"/>
                  </a:cubicBezTo>
                  <a:cubicBezTo>
                    <a:pt x="48" y="73"/>
                    <a:pt x="51" y="76"/>
                    <a:pt x="51" y="76"/>
                  </a:cubicBezTo>
                  <a:cubicBezTo>
                    <a:pt x="76" y="101"/>
                    <a:pt x="76" y="101"/>
                    <a:pt x="76" y="101"/>
                  </a:cubicBezTo>
                  <a:cubicBezTo>
                    <a:pt x="38" y="101"/>
                    <a:pt x="38" y="101"/>
                    <a:pt x="38" y="101"/>
                  </a:cubicBezTo>
                  <a:cubicBezTo>
                    <a:pt x="23" y="101"/>
                    <a:pt x="11" y="89"/>
                    <a:pt x="11" y="75"/>
                  </a:cubicBezTo>
                  <a:cubicBezTo>
                    <a:pt x="11" y="63"/>
                    <a:pt x="19" y="54"/>
                    <a:pt x="29" y="50"/>
                  </a:cubicBezTo>
                  <a:cubicBezTo>
                    <a:pt x="28" y="48"/>
                    <a:pt x="28" y="46"/>
                    <a:pt x="28" y="44"/>
                  </a:cubicBezTo>
                  <a:cubicBezTo>
                    <a:pt x="28" y="32"/>
                    <a:pt x="37" y="20"/>
                    <a:pt x="51" y="17"/>
                  </a:cubicBezTo>
                  <a:cubicBezTo>
                    <a:pt x="66" y="16"/>
                    <a:pt x="75" y="30"/>
                    <a:pt x="75" y="30"/>
                  </a:cubicBezTo>
                  <a:cubicBezTo>
                    <a:pt x="75" y="30"/>
                    <a:pt x="77" y="11"/>
                    <a:pt x="98" y="11"/>
                  </a:cubicBezTo>
                  <a:cubicBezTo>
                    <a:pt x="115" y="11"/>
                    <a:pt x="128" y="25"/>
                    <a:pt x="128" y="42"/>
                  </a:cubicBezTo>
                  <a:cubicBezTo>
                    <a:pt x="128" y="45"/>
                    <a:pt x="128" y="48"/>
                    <a:pt x="127" y="50"/>
                  </a:cubicBezTo>
                  <a:cubicBezTo>
                    <a:pt x="138" y="53"/>
                    <a:pt x="147" y="63"/>
                    <a:pt x="147" y="75"/>
                  </a:cubicBezTo>
                  <a:cubicBezTo>
                    <a:pt x="147" y="89"/>
                    <a:pt x="135" y="101"/>
                    <a:pt x="120" y="101"/>
                  </a:cubicBezTo>
                  <a:close/>
                </a:path>
              </a:pathLst>
            </a:custGeom>
            <a:solidFill>
              <a:schemeClr val="bg1"/>
            </a:solidFill>
            <a:ln>
              <a:noFill/>
            </a:ln>
          </p:spPr>
          <p:txBody>
            <a:bodyPr/>
            <a:lstStyle/>
            <a:p>
              <a:endParaRPr lang="zh-CN" altLang="en-US">
                <a:cs typeface="+mn-ea"/>
                <a:sym typeface="+mn-lt"/>
              </a:endParaRPr>
            </a:p>
          </p:txBody>
        </p:sp>
      </p:grpSp>
      <p:grpSp>
        <p:nvGrpSpPr>
          <p:cNvPr id="23" name="组合 22">
            <a:extLst>
              <a:ext uri="{FF2B5EF4-FFF2-40B4-BE49-F238E27FC236}">
                <a16:creationId xmlns:a16="http://schemas.microsoft.com/office/drawing/2014/main" id="{88165684-F4EC-CC41-8621-0C07611C66A3}"/>
              </a:ext>
            </a:extLst>
          </p:cNvPr>
          <p:cNvGrpSpPr/>
          <p:nvPr/>
        </p:nvGrpSpPr>
        <p:grpSpPr>
          <a:xfrm>
            <a:off x="721798" y="3582221"/>
            <a:ext cx="817289" cy="817418"/>
            <a:chOff x="6562020" y="1675321"/>
            <a:chExt cx="817289" cy="817418"/>
          </a:xfrm>
        </p:grpSpPr>
        <p:sp>
          <p:nvSpPr>
            <p:cNvPr id="24" name="圆角矩形 23">
              <a:extLst>
                <a:ext uri="{FF2B5EF4-FFF2-40B4-BE49-F238E27FC236}">
                  <a16:creationId xmlns:a16="http://schemas.microsoft.com/office/drawing/2014/main" id="{4D8DEDAB-BF09-4C4B-A5A6-760C624066C0}"/>
                </a:ext>
              </a:extLst>
            </p:cNvPr>
            <p:cNvSpPr/>
            <p:nvPr/>
          </p:nvSpPr>
          <p:spPr>
            <a:xfrm>
              <a:off x="6562020" y="1675321"/>
              <a:ext cx="817289" cy="817418"/>
            </a:xfrm>
            <a:prstGeom prst="roundRect">
              <a:avLst/>
            </a:prstGeom>
            <a:solidFill>
              <a:srgbClr val="2790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25" name="Group 26">
              <a:extLst>
                <a:ext uri="{FF2B5EF4-FFF2-40B4-BE49-F238E27FC236}">
                  <a16:creationId xmlns:a16="http://schemas.microsoft.com/office/drawing/2014/main" id="{0993E0AD-799F-314C-AF41-76591C7123C4}"/>
                </a:ext>
              </a:extLst>
            </p:cNvPr>
            <p:cNvGrpSpPr/>
            <p:nvPr/>
          </p:nvGrpSpPr>
          <p:grpSpPr>
            <a:xfrm>
              <a:off x="6837075" y="1882339"/>
              <a:ext cx="267179" cy="403383"/>
              <a:chOff x="549275" y="4406901"/>
              <a:chExt cx="161926" cy="244475"/>
            </a:xfrm>
            <a:solidFill>
              <a:schemeClr val="bg1"/>
            </a:solidFill>
          </p:grpSpPr>
          <p:sp>
            <p:nvSpPr>
              <p:cNvPr id="26" name="Freeform 62">
                <a:extLst>
                  <a:ext uri="{FF2B5EF4-FFF2-40B4-BE49-F238E27FC236}">
                    <a16:creationId xmlns:a16="http://schemas.microsoft.com/office/drawing/2014/main" id="{51852E23-E639-6B4F-8018-5BE27E5EF7D2}"/>
                  </a:ext>
                </a:extLst>
              </p:cNvPr>
              <p:cNvSpPr>
                <a:spLocks noEditPoints="1"/>
              </p:cNvSpPr>
              <p:nvPr/>
            </p:nvSpPr>
            <p:spPr bwMode="auto">
              <a:xfrm>
                <a:off x="549275" y="4406901"/>
                <a:ext cx="138113" cy="244475"/>
              </a:xfrm>
              <a:custGeom>
                <a:avLst/>
                <a:gdLst>
                  <a:gd name="T0" fmla="*/ 66 w 73"/>
                  <a:gd name="T1" fmla="*/ 105 h 129"/>
                  <a:gd name="T2" fmla="*/ 7 w 73"/>
                  <a:gd name="T3" fmla="*/ 105 h 129"/>
                  <a:gd name="T4" fmla="*/ 7 w 73"/>
                  <a:gd name="T5" fmla="*/ 16 h 129"/>
                  <a:gd name="T6" fmla="*/ 66 w 73"/>
                  <a:gd name="T7" fmla="*/ 16 h 129"/>
                  <a:gd name="T8" fmla="*/ 66 w 73"/>
                  <a:gd name="T9" fmla="*/ 35 h 129"/>
                  <a:gd name="T10" fmla="*/ 73 w 73"/>
                  <a:gd name="T11" fmla="*/ 35 h 129"/>
                  <a:gd name="T12" fmla="*/ 73 w 73"/>
                  <a:gd name="T13" fmla="*/ 10 h 129"/>
                  <a:gd name="T14" fmla="*/ 63 w 73"/>
                  <a:gd name="T15" fmla="*/ 0 h 129"/>
                  <a:gd name="T16" fmla="*/ 9 w 73"/>
                  <a:gd name="T17" fmla="*/ 0 h 129"/>
                  <a:gd name="T18" fmla="*/ 0 w 73"/>
                  <a:gd name="T19" fmla="*/ 10 h 129"/>
                  <a:gd name="T20" fmla="*/ 0 w 73"/>
                  <a:gd name="T21" fmla="*/ 120 h 129"/>
                  <a:gd name="T22" fmla="*/ 9 w 73"/>
                  <a:gd name="T23" fmla="*/ 129 h 129"/>
                  <a:gd name="T24" fmla="*/ 63 w 73"/>
                  <a:gd name="T25" fmla="*/ 129 h 129"/>
                  <a:gd name="T26" fmla="*/ 73 w 73"/>
                  <a:gd name="T27" fmla="*/ 120 h 129"/>
                  <a:gd name="T28" fmla="*/ 73 w 73"/>
                  <a:gd name="T29" fmla="*/ 79 h 129"/>
                  <a:gd name="T30" fmla="*/ 66 w 73"/>
                  <a:gd name="T31" fmla="*/ 79 h 129"/>
                  <a:gd name="T32" fmla="*/ 66 w 73"/>
                  <a:gd name="T33" fmla="*/ 105 h 129"/>
                  <a:gd name="T34" fmla="*/ 57 w 73"/>
                  <a:gd name="T35" fmla="*/ 6 h 129"/>
                  <a:gd name="T36" fmla="*/ 60 w 73"/>
                  <a:gd name="T37" fmla="*/ 9 h 129"/>
                  <a:gd name="T38" fmla="*/ 57 w 73"/>
                  <a:gd name="T39" fmla="*/ 11 h 129"/>
                  <a:gd name="T40" fmla="*/ 55 w 73"/>
                  <a:gd name="T41" fmla="*/ 9 h 129"/>
                  <a:gd name="T42" fmla="*/ 57 w 73"/>
                  <a:gd name="T43" fmla="*/ 6 h 129"/>
                  <a:gd name="T44" fmla="*/ 24 w 73"/>
                  <a:gd name="T45" fmla="*/ 7 h 129"/>
                  <a:gd name="T46" fmla="*/ 49 w 73"/>
                  <a:gd name="T47" fmla="*/ 7 h 129"/>
                  <a:gd name="T48" fmla="*/ 49 w 73"/>
                  <a:gd name="T49" fmla="*/ 10 h 129"/>
                  <a:gd name="T50" fmla="*/ 24 w 73"/>
                  <a:gd name="T51" fmla="*/ 10 h 129"/>
                  <a:gd name="T52" fmla="*/ 24 w 73"/>
                  <a:gd name="T53" fmla="*/ 7 h 129"/>
                  <a:gd name="T54" fmla="*/ 48 w 73"/>
                  <a:gd name="T55" fmla="*/ 119 h 129"/>
                  <a:gd name="T56" fmla="*/ 25 w 73"/>
                  <a:gd name="T57" fmla="*/ 119 h 129"/>
                  <a:gd name="T58" fmla="*/ 25 w 73"/>
                  <a:gd name="T59" fmla="*/ 112 h 129"/>
                  <a:gd name="T60" fmla="*/ 48 w 73"/>
                  <a:gd name="T61" fmla="*/ 112 h 129"/>
                  <a:gd name="T62" fmla="*/ 48 w 73"/>
                  <a:gd name="T63" fmla="*/ 119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3" h="129">
                    <a:moveTo>
                      <a:pt x="66" y="105"/>
                    </a:moveTo>
                    <a:cubicBezTo>
                      <a:pt x="7" y="105"/>
                      <a:pt x="7" y="105"/>
                      <a:pt x="7" y="105"/>
                    </a:cubicBezTo>
                    <a:cubicBezTo>
                      <a:pt x="7" y="16"/>
                      <a:pt x="7" y="16"/>
                      <a:pt x="7" y="16"/>
                    </a:cubicBezTo>
                    <a:cubicBezTo>
                      <a:pt x="66" y="16"/>
                      <a:pt x="66" y="16"/>
                      <a:pt x="66" y="16"/>
                    </a:cubicBezTo>
                    <a:cubicBezTo>
                      <a:pt x="66" y="35"/>
                      <a:pt x="66" y="35"/>
                      <a:pt x="66" y="35"/>
                    </a:cubicBezTo>
                    <a:cubicBezTo>
                      <a:pt x="73" y="35"/>
                      <a:pt x="73" y="35"/>
                      <a:pt x="73" y="35"/>
                    </a:cubicBezTo>
                    <a:cubicBezTo>
                      <a:pt x="73" y="10"/>
                      <a:pt x="73" y="10"/>
                      <a:pt x="73" y="10"/>
                    </a:cubicBezTo>
                    <a:cubicBezTo>
                      <a:pt x="73" y="5"/>
                      <a:pt x="68" y="0"/>
                      <a:pt x="63" y="0"/>
                    </a:cubicBezTo>
                    <a:cubicBezTo>
                      <a:pt x="9" y="0"/>
                      <a:pt x="9" y="0"/>
                      <a:pt x="9" y="0"/>
                    </a:cubicBezTo>
                    <a:cubicBezTo>
                      <a:pt x="4" y="0"/>
                      <a:pt x="0" y="5"/>
                      <a:pt x="0" y="10"/>
                    </a:cubicBezTo>
                    <a:cubicBezTo>
                      <a:pt x="0" y="120"/>
                      <a:pt x="0" y="120"/>
                      <a:pt x="0" y="120"/>
                    </a:cubicBezTo>
                    <a:cubicBezTo>
                      <a:pt x="0" y="125"/>
                      <a:pt x="4" y="129"/>
                      <a:pt x="9" y="129"/>
                    </a:cubicBezTo>
                    <a:cubicBezTo>
                      <a:pt x="63" y="129"/>
                      <a:pt x="63" y="129"/>
                      <a:pt x="63" y="129"/>
                    </a:cubicBezTo>
                    <a:cubicBezTo>
                      <a:pt x="68" y="129"/>
                      <a:pt x="73" y="125"/>
                      <a:pt x="73" y="120"/>
                    </a:cubicBezTo>
                    <a:cubicBezTo>
                      <a:pt x="73" y="79"/>
                      <a:pt x="73" y="79"/>
                      <a:pt x="73" y="79"/>
                    </a:cubicBezTo>
                    <a:cubicBezTo>
                      <a:pt x="66" y="79"/>
                      <a:pt x="66" y="79"/>
                      <a:pt x="66" y="79"/>
                    </a:cubicBezTo>
                    <a:lnTo>
                      <a:pt x="66" y="105"/>
                    </a:lnTo>
                    <a:close/>
                    <a:moveTo>
                      <a:pt x="57" y="6"/>
                    </a:moveTo>
                    <a:cubicBezTo>
                      <a:pt x="58" y="6"/>
                      <a:pt x="60" y="7"/>
                      <a:pt x="60" y="9"/>
                    </a:cubicBezTo>
                    <a:cubicBezTo>
                      <a:pt x="60" y="10"/>
                      <a:pt x="58" y="11"/>
                      <a:pt x="57" y="11"/>
                    </a:cubicBezTo>
                    <a:cubicBezTo>
                      <a:pt x="56" y="11"/>
                      <a:pt x="55" y="10"/>
                      <a:pt x="55" y="9"/>
                    </a:cubicBezTo>
                    <a:cubicBezTo>
                      <a:pt x="55" y="7"/>
                      <a:pt x="56" y="6"/>
                      <a:pt x="57" y="6"/>
                    </a:cubicBezTo>
                    <a:close/>
                    <a:moveTo>
                      <a:pt x="24" y="7"/>
                    </a:moveTo>
                    <a:cubicBezTo>
                      <a:pt x="49" y="7"/>
                      <a:pt x="49" y="7"/>
                      <a:pt x="49" y="7"/>
                    </a:cubicBezTo>
                    <a:cubicBezTo>
                      <a:pt x="49" y="10"/>
                      <a:pt x="49" y="10"/>
                      <a:pt x="49" y="10"/>
                    </a:cubicBezTo>
                    <a:cubicBezTo>
                      <a:pt x="24" y="10"/>
                      <a:pt x="24" y="10"/>
                      <a:pt x="24" y="10"/>
                    </a:cubicBezTo>
                    <a:lnTo>
                      <a:pt x="24" y="7"/>
                    </a:lnTo>
                    <a:close/>
                    <a:moveTo>
                      <a:pt x="48" y="119"/>
                    </a:moveTo>
                    <a:cubicBezTo>
                      <a:pt x="25" y="119"/>
                      <a:pt x="25" y="119"/>
                      <a:pt x="25" y="119"/>
                    </a:cubicBezTo>
                    <a:cubicBezTo>
                      <a:pt x="25" y="112"/>
                      <a:pt x="25" y="112"/>
                      <a:pt x="25" y="112"/>
                    </a:cubicBezTo>
                    <a:cubicBezTo>
                      <a:pt x="48" y="112"/>
                      <a:pt x="48" y="112"/>
                      <a:pt x="48" y="112"/>
                    </a:cubicBezTo>
                    <a:lnTo>
                      <a:pt x="48" y="1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fontAlgn="auto">
                  <a:spcBef>
                    <a:spcPts val="0"/>
                  </a:spcBef>
                  <a:spcAft>
                    <a:spcPts val="0"/>
                  </a:spcAft>
                  <a:defRPr/>
                </a:pPr>
                <a:endParaRPr lang="en-US">
                  <a:cs typeface="+mn-ea"/>
                  <a:sym typeface="+mn-lt"/>
                </a:endParaRPr>
              </a:p>
            </p:txBody>
          </p:sp>
          <p:sp>
            <p:nvSpPr>
              <p:cNvPr id="27" name="Freeform 63">
                <a:extLst>
                  <a:ext uri="{FF2B5EF4-FFF2-40B4-BE49-F238E27FC236}">
                    <a16:creationId xmlns:a16="http://schemas.microsoft.com/office/drawing/2014/main" id="{47C931AA-005B-C648-8624-7EB48FB994BE}"/>
                  </a:ext>
                </a:extLst>
              </p:cNvPr>
              <p:cNvSpPr>
                <a:spLocks/>
              </p:cNvSpPr>
              <p:nvPr/>
            </p:nvSpPr>
            <p:spPr bwMode="auto">
              <a:xfrm>
                <a:off x="608013" y="4478338"/>
                <a:ext cx="103188" cy="98425"/>
              </a:xfrm>
              <a:custGeom>
                <a:avLst/>
                <a:gdLst>
                  <a:gd name="T0" fmla="*/ 0 w 65"/>
                  <a:gd name="T1" fmla="*/ 44 h 62"/>
                  <a:gd name="T2" fmla="*/ 8 w 65"/>
                  <a:gd name="T3" fmla="*/ 44 h 62"/>
                  <a:gd name="T4" fmla="*/ 0 w 65"/>
                  <a:gd name="T5" fmla="*/ 62 h 62"/>
                  <a:gd name="T6" fmla="*/ 22 w 65"/>
                  <a:gd name="T7" fmla="*/ 44 h 62"/>
                  <a:gd name="T8" fmla="*/ 65 w 65"/>
                  <a:gd name="T9" fmla="*/ 44 h 62"/>
                  <a:gd name="T10" fmla="*/ 65 w 65"/>
                  <a:gd name="T11" fmla="*/ 0 h 62"/>
                  <a:gd name="T12" fmla="*/ 0 w 65"/>
                  <a:gd name="T13" fmla="*/ 0 h 62"/>
                  <a:gd name="T14" fmla="*/ 0 w 65"/>
                  <a:gd name="T15" fmla="*/ 44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5" h="62">
                    <a:moveTo>
                      <a:pt x="0" y="44"/>
                    </a:moveTo>
                    <a:lnTo>
                      <a:pt x="8" y="44"/>
                    </a:lnTo>
                    <a:lnTo>
                      <a:pt x="0" y="62"/>
                    </a:lnTo>
                    <a:lnTo>
                      <a:pt x="22" y="44"/>
                    </a:lnTo>
                    <a:lnTo>
                      <a:pt x="65" y="44"/>
                    </a:lnTo>
                    <a:lnTo>
                      <a:pt x="65" y="0"/>
                    </a:lnTo>
                    <a:lnTo>
                      <a:pt x="0" y="0"/>
                    </a:lnTo>
                    <a:lnTo>
                      <a:pt x="0" y="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fontAlgn="auto">
                  <a:spcBef>
                    <a:spcPts val="0"/>
                  </a:spcBef>
                  <a:spcAft>
                    <a:spcPts val="0"/>
                  </a:spcAft>
                  <a:defRPr/>
                </a:pPr>
                <a:endParaRPr lang="en-US">
                  <a:cs typeface="+mn-ea"/>
                  <a:sym typeface="+mn-lt"/>
                </a:endParaRPr>
              </a:p>
            </p:txBody>
          </p:sp>
        </p:grpSp>
      </p:grpSp>
      <p:sp>
        <p:nvSpPr>
          <p:cNvPr id="28" name="文本框 27">
            <a:extLst>
              <a:ext uri="{FF2B5EF4-FFF2-40B4-BE49-F238E27FC236}">
                <a16:creationId xmlns:a16="http://schemas.microsoft.com/office/drawing/2014/main" id="{6694A2E6-F508-084E-8624-CBBEB2E97E7F}"/>
              </a:ext>
            </a:extLst>
          </p:cNvPr>
          <p:cNvSpPr txBox="1"/>
          <p:nvPr/>
        </p:nvSpPr>
        <p:spPr>
          <a:xfrm>
            <a:off x="1545645" y="2413403"/>
            <a:ext cx="954107" cy="400110"/>
          </a:xfrm>
          <a:prstGeom prst="rect">
            <a:avLst/>
          </a:prstGeom>
          <a:noFill/>
        </p:spPr>
        <p:txBody>
          <a:bodyPr wrap="none" rtlCol="0">
            <a:spAutoFit/>
          </a:bodyPr>
          <a:lstStyle/>
          <a:p>
            <a:r>
              <a:rPr lang="zh-CN" altLang="en-US" sz="2000" b="1" dirty="0">
                <a:solidFill>
                  <a:schemeClr val="tx1">
                    <a:lumMod val="50000"/>
                    <a:lumOff val="50000"/>
                  </a:schemeClr>
                </a:solidFill>
                <a:cs typeface="+mn-ea"/>
                <a:sym typeface="+mn-lt"/>
              </a:rPr>
              <a:t>高効率</a:t>
            </a:r>
          </a:p>
        </p:txBody>
      </p:sp>
      <p:sp>
        <p:nvSpPr>
          <p:cNvPr id="29" name="文本框 28">
            <a:extLst>
              <a:ext uri="{FF2B5EF4-FFF2-40B4-BE49-F238E27FC236}">
                <a16:creationId xmlns:a16="http://schemas.microsoft.com/office/drawing/2014/main" id="{1BDDE931-9F19-9244-BC4D-85AC1D474AC1}"/>
              </a:ext>
            </a:extLst>
          </p:cNvPr>
          <p:cNvSpPr txBox="1"/>
          <p:nvPr/>
        </p:nvSpPr>
        <p:spPr>
          <a:xfrm>
            <a:off x="1584246" y="3792512"/>
            <a:ext cx="2236510" cy="400110"/>
          </a:xfrm>
          <a:prstGeom prst="rect">
            <a:avLst/>
          </a:prstGeom>
          <a:noFill/>
        </p:spPr>
        <p:txBody>
          <a:bodyPr wrap="none" rtlCol="0">
            <a:spAutoFit/>
          </a:bodyPr>
          <a:lstStyle/>
          <a:p>
            <a:r>
              <a:rPr lang="zh-CN" altLang="en-US" sz="2000" b="1" dirty="0">
                <a:solidFill>
                  <a:schemeClr val="tx1">
                    <a:lumMod val="50000"/>
                    <a:lumOff val="50000"/>
                  </a:schemeClr>
                </a:solidFill>
                <a:cs typeface="+mn-ea"/>
                <a:sym typeface="+mn-lt"/>
              </a:rPr>
              <a:t>互</a:t>
            </a:r>
            <a:r>
              <a:rPr lang="ja-JP" altLang="en-US" sz="2000" b="1">
                <a:solidFill>
                  <a:schemeClr val="tx1">
                    <a:lumMod val="50000"/>
                    <a:lumOff val="50000"/>
                  </a:schemeClr>
                </a:solidFill>
                <a:cs typeface="+mn-ea"/>
                <a:sym typeface="+mn-lt"/>
              </a:rPr>
              <a:t>いに</a:t>
            </a:r>
            <a:r>
              <a:rPr lang="zh-CN" altLang="en-US" sz="2000" b="1" dirty="0">
                <a:solidFill>
                  <a:schemeClr val="tx1">
                    <a:lumMod val="50000"/>
                    <a:lumOff val="50000"/>
                  </a:schemeClr>
                </a:solidFill>
                <a:cs typeface="+mn-ea"/>
                <a:sym typeface="+mn-lt"/>
              </a:rPr>
              <a:t>有利</a:t>
            </a:r>
            <a:r>
              <a:rPr lang="ja-JP" altLang="en-US" sz="2000" b="1">
                <a:solidFill>
                  <a:schemeClr val="tx1">
                    <a:lumMod val="50000"/>
                    <a:lumOff val="50000"/>
                  </a:schemeClr>
                </a:solidFill>
                <a:cs typeface="+mn-ea"/>
                <a:sym typeface="+mn-lt"/>
              </a:rPr>
              <a:t>である</a:t>
            </a:r>
            <a:endParaRPr lang="zh-CN" altLang="en-US" sz="2000" b="1" dirty="0">
              <a:solidFill>
                <a:schemeClr val="tx1">
                  <a:lumMod val="50000"/>
                  <a:lumOff val="50000"/>
                </a:schemeClr>
              </a:solidFill>
              <a:cs typeface="+mn-ea"/>
              <a:sym typeface="+mn-lt"/>
            </a:endParaRPr>
          </a:p>
        </p:txBody>
      </p:sp>
      <p:sp>
        <p:nvSpPr>
          <p:cNvPr id="30" name="文本框 29">
            <a:extLst>
              <a:ext uri="{FF2B5EF4-FFF2-40B4-BE49-F238E27FC236}">
                <a16:creationId xmlns:a16="http://schemas.microsoft.com/office/drawing/2014/main" id="{8E1F0C7D-E90F-3340-85CF-6A2DE80B9FF5}"/>
              </a:ext>
            </a:extLst>
          </p:cNvPr>
          <p:cNvSpPr txBox="1"/>
          <p:nvPr/>
        </p:nvSpPr>
        <p:spPr>
          <a:xfrm>
            <a:off x="1554194" y="5171376"/>
            <a:ext cx="1980029" cy="400110"/>
          </a:xfrm>
          <a:prstGeom prst="rect">
            <a:avLst/>
          </a:prstGeom>
          <a:noFill/>
        </p:spPr>
        <p:txBody>
          <a:bodyPr wrap="none" rtlCol="0">
            <a:spAutoFit/>
          </a:bodyPr>
          <a:lstStyle/>
          <a:p>
            <a:r>
              <a:rPr lang="zh-CN" altLang="en-US" sz="2000" b="1" dirty="0">
                <a:solidFill>
                  <a:schemeClr val="tx1">
                    <a:lumMod val="50000"/>
                    <a:lumOff val="50000"/>
                  </a:schemeClr>
                </a:solidFill>
                <a:cs typeface="+mn-ea"/>
                <a:sym typeface="+mn-lt"/>
              </a:rPr>
              <a:t>勝</a:t>
            </a:r>
            <a:r>
              <a:rPr lang="ja-JP" altLang="en-US" sz="2000" b="1">
                <a:solidFill>
                  <a:schemeClr val="tx1">
                    <a:lumMod val="50000"/>
                    <a:lumOff val="50000"/>
                  </a:schemeClr>
                </a:solidFill>
                <a:cs typeface="+mn-ea"/>
                <a:sym typeface="+mn-lt"/>
              </a:rPr>
              <a:t>ちを</a:t>
            </a:r>
            <a:r>
              <a:rPr lang="zh-CN" altLang="en-US" sz="2000" b="1" dirty="0">
                <a:solidFill>
                  <a:schemeClr val="tx1">
                    <a:lumMod val="50000"/>
                    <a:lumOff val="50000"/>
                  </a:schemeClr>
                </a:solidFill>
                <a:cs typeface="+mn-ea"/>
                <a:sym typeface="+mn-lt"/>
              </a:rPr>
              <a:t>共</a:t>
            </a:r>
            <a:r>
              <a:rPr lang="ja-JP" altLang="en-US" sz="2000" b="1">
                <a:solidFill>
                  <a:schemeClr val="tx1">
                    <a:lumMod val="50000"/>
                    <a:lumOff val="50000"/>
                  </a:schemeClr>
                </a:solidFill>
                <a:cs typeface="+mn-ea"/>
                <a:sym typeface="+mn-lt"/>
              </a:rPr>
              <a:t>にする</a:t>
            </a:r>
            <a:endParaRPr lang="zh-CN" altLang="en-US" sz="2000" b="1" dirty="0">
              <a:solidFill>
                <a:schemeClr val="tx1">
                  <a:lumMod val="50000"/>
                  <a:lumOff val="50000"/>
                </a:schemeClr>
              </a:solidFill>
              <a:cs typeface="+mn-ea"/>
              <a:sym typeface="+mn-lt"/>
            </a:endParaRPr>
          </a:p>
        </p:txBody>
      </p:sp>
      <p:pic>
        <p:nvPicPr>
          <p:cNvPr id="31" name="图片 30">
            <a:extLst>
              <a:ext uri="{FF2B5EF4-FFF2-40B4-BE49-F238E27FC236}">
                <a16:creationId xmlns:a16="http://schemas.microsoft.com/office/drawing/2014/main" id="{1267992A-B348-6A4A-B6BE-DBD4E066400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41119"/>
            <a:ext cx="1018128" cy="1019637"/>
          </a:xfrm>
          <a:prstGeom prst="rect">
            <a:avLst/>
          </a:prstGeom>
        </p:spPr>
      </p:pic>
    </p:spTree>
    <p:extLst>
      <p:ext uri="{BB962C8B-B14F-4D97-AF65-F5344CB8AC3E}">
        <p14:creationId xmlns:p14="http://schemas.microsoft.com/office/powerpoint/2010/main" val="2980099442"/>
      </p:ext>
    </p:extLst>
  </p:cSld>
  <p:clrMapOvr>
    <a:masterClrMapping/>
  </p:clrMapOvr>
  <p:transition spd="slow" advClick="0" advTm="0">
    <p:wip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页脚占位符 1">
            <a:extLst>
              <a:ext uri="{FF2B5EF4-FFF2-40B4-BE49-F238E27FC236}">
                <a16:creationId xmlns:a16="http://schemas.microsoft.com/office/drawing/2014/main" id="{9E2CB8A5-B8DD-45F8-931A-EBCE5F8A4F99}"/>
              </a:ext>
            </a:extLst>
          </p:cNvPr>
          <p:cNvSpPr>
            <a:spLocks noGrp="1"/>
          </p:cNvSpPr>
          <p:nvPr>
            <p:ph type="ftr" sz="quarter" idx="11"/>
          </p:nvPr>
        </p:nvSpPr>
        <p:spPr/>
        <p:txBody>
          <a:bodyPr/>
          <a:lstStyle/>
          <a:p>
            <a:r>
              <a:rPr kumimoji="1" lang="en-US" altLang="zh-CN"/>
              <a:t>STATE COLLEGE UNIVERSITY</a:t>
            </a:r>
            <a:endParaRPr kumimoji="1" lang="zh-CN" altLang="en-US"/>
          </a:p>
        </p:txBody>
      </p:sp>
      <p:sp>
        <p:nvSpPr>
          <p:cNvPr id="3" name="灯片编号占位符 2">
            <a:extLst>
              <a:ext uri="{FF2B5EF4-FFF2-40B4-BE49-F238E27FC236}">
                <a16:creationId xmlns:a16="http://schemas.microsoft.com/office/drawing/2014/main" id="{55D0E86D-8875-4DEF-B587-0E5A5D105413}"/>
              </a:ext>
            </a:extLst>
          </p:cNvPr>
          <p:cNvSpPr>
            <a:spLocks noGrp="1"/>
          </p:cNvSpPr>
          <p:nvPr>
            <p:ph type="sldNum" sz="quarter" idx="12"/>
          </p:nvPr>
        </p:nvSpPr>
        <p:spPr/>
        <p:txBody>
          <a:bodyPr/>
          <a:lstStyle/>
          <a:p>
            <a:fld id="{23DA680B-B80A-2545-AB30-B9870FE9052E}" type="slidenum">
              <a:rPr kumimoji="1" lang="zh-CN" altLang="en-US" smtClean="0"/>
              <a:t>26</a:t>
            </a:fld>
            <a:endParaRPr kumimoji="1" lang="zh-CN" altLang="en-US"/>
          </a:p>
        </p:txBody>
      </p:sp>
      <p:pic>
        <p:nvPicPr>
          <p:cNvPr id="5" name="图片 4">
            <a:extLst>
              <a:ext uri="{FF2B5EF4-FFF2-40B4-BE49-F238E27FC236}">
                <a16:creationId xmlns:a16="http://schemas.microsoft.com/office/drawing/2014/main" id="{ABC5B2D4-C4D1-4EE5-9510-A9B9A4A6580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394855"/>
            <a:ext cx="12192000" cy="7616537"/>
          </a:xfrm>
          <a:prstGeom prst="rect">
            <a:avLst/>
          </a:prstGeom>
        </p:spPr>
      </p:pic>
    </p:spTree>
    <p:extLst>
      <p:ext uri="{BB962C8B-B14F-4D97-AF65-F5344CB8AC3E}">
        <p14:creationId xmlns:p14="http://schemas.microsoft.com/office/powerpoint/2010/main" val="791063713"/>
      </p:ext>
    </p:extLst>
  </p:cSld>
  <p:clrMapOvr>
    <a:masterClrMapping/>
  </p:clrMapOvr>
  <p:transition spd="slow" advClick="0" advTm="0">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729078" y="2556163"/>
            <a:ext cx="1146468" cy="1200329"/>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altLang="zh-CN" sz="1800" b="1" i="0" u="none" strike="noStrike" kern="1200" cap="none" spc="0" normalizeH="0" baseline="0" noProof="0" dirty="0">
                <a:ln>
                  <a:noFill/>
                </a:ln>
                <a:solidFill>
                  <a:srgbClr val="FFFFFF"/>
                </a:solidFill>
                <a:effectLst/>
                <a:uLnTx/>
                <a:uFillTx/>
                <a:latin typeface="Arial"/>
                <a:ea typeface="微软雅黑"/>
                <a:cs typeface="+mn-cs"/>
              </a:rPr>
              <a:t>Part</a:t>
            </a:r>
            <a:r>
              <a:rPr kumimoji="0" lang="en-US" altLang="zh-CN" sz="7200" b="1" i="0" u="none" strike="noStrike" kern="1200" cap="none" spc="0" normalizeH="0" baseline="0" noProof="0" dirty="0">
                <a:ln>
                  <a:noFill/>
                </a:ln>
                <a:solidFill>
                  <a:srgbClr val="FFFFFF"/>
                </a:solidFill>
                <a:effectLst/>
                <a:uLnTx/>
                <a:uFillTx/>
                <a:latin typeface="Arial"/>
                <a:ea typeface="微软雅黑"/>
                <a:cs typeface="+mn-cs"/>
              </a:rPr>
              <a:t>1</a:t>
            </a:r>
            <a:endParaRPr kumimoji="0" lang="zh-CN" altLang="en-US" sz="7200" b="1" i="0" u="none" strike="noStrike" kern="1200" cap="none" spc="0" normalizeH="0" baseline="0" noProof="0" dirty="0">
              <a:ln>
                <a:noFill/>
              </a:ln>
              <a:solidFill>
                <a:srgbClr val="FFFFFF"/>
              </a:solidFill>
              <a:effectLst/>
              <a:uLnTx/>
              <a:uFillTx/>
              <a:latin typeface="Arial"/>
              <a:ea typeface="微软雅黑"/>
              <a:cs typeface="+mn-cs"/>
            </a:endParaRPr>
          </a:p>
        </p:txBody>
      </p:sp>
      <p:grpSp>
        <p:nvGrpSpPr>
          <p:cNvPr id="9" name="组合 8"/>
          <p:cNvGrpSpPr/>
          <p:nvPr/>
        </p:nvGrpSpPr>
        <p:grpSpPr>
          <a:xfrm>
            <a:off x="9140243" y="2607999"/>
            <a:ext cx="2428870" cy="1148493"/>
            <a:chOff x="9140243" y="2649839"/>
            <a:chExt cx="2428870" cy="1148493"/>
          </a:xfrm>
        </p:grpSpPr>
        <p:sp>
          <p:nvSpPr>
            <p:cNvPr id="6" name="矩形 5"/>
            <p:cNvSpPr/>
            <p:nvPr/>
          </p:nvSpPr>
          <p:spPr>
            <a:xfrm>
              <a:off x="9140243" y="2649839"/>
              <a:ext cx="979755" cy="369332"/>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1" lang="en-US" altLang="zh-CN" sz="1800" b="0" i="0" u="none" strike="noStrike" kern="1200" cap="none" spc="0" normalizeH="0" baseline="0" noProof="0" dirty="0">
                  <a:ln>
                    <a:noFill/>
                  </a:ln>
                  <a:solidFill>
                    <a:srgbClr val="FFFFFF"/>
                  </a:solidFill>
                  <a:effectLst/>
                  <a:uLnTx/>
                  <a:uFillTx/>
                  <a:latin typeface="Arial"/>
                  <a:ea typeface="微软雅黑"/>
                  <a:cs typeface="+mn-cs"/>
                </a:rPr>
                <a:t>1-1 </a:t>
              </a:r>
              <a:r>
                <a:rPr kumimoji="1" lang="en-US" altLang="zh-CN" dirty="0">
                  <a:solidFill>
                    <a:srgbClr val="FFFFFF"/>
                  </a:solidFill>
                  <a:latin typeface="Arial"/>
                  <a:ea typeface="微软雅黑"/>
                </a:rPr>
                <a:t>HCI</a:t>
              </a:r>
              <a:endParaRPr kumimoji="0" lang="zh-CN" altLang="en-US" sz="1800" b="0" i="0" u="none" strike="noStrike" kern="1200" cap="none" spc="0" normalizeH="0" baseline="0" noProof="0" dirty="0">
                <a:ln>
                  <a:noFill/>
                </a:ln>
                <a:solidFill>
                  <a:srgbClr val="FFFFFF"/>
                </a:solidFill>
                <a:effectLst/>
                <a:uLnTx/>
                <a:uFillTx/>
                <a:latin typeface="Arial"/>
                <a:ea typeface="微软雅黑"/>
                <a:cs typeface="+mn-cs"/>
              </a:endParaRPr>
            </a:p>
          </p:txBody>
        </p:sp>
        <p:sp>
          <p:nvSpPr>
            <p:cNvPr id="7" name="矩形 6"/>
            <p:cNvSpPr/>
            <p:nvPr/>
          </p:nvSpPr>
          <p:spPr>
            <a:xfrm>
              <a:off x="9140243" y="3037021"/>
              <a:ext cx="2428870" cy="369332"/>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srgbClr val="FFFFFF"/>
                  </a:solidFill>
                  <a:effectLst/>
                  <a:uLnTx/>
                  <a:uFillTx/>
                  <a:latin typeface="Arial"/>
                  <a:ea typeface="微软雅黑"/>
                  <a:cs typeface="+mn-cs"/>
                </a:rPr>
                <a:t>1-2 </a:t>
              </a:r>
              <a:r>
                <a:rPr lang="ja-JP" altLang="en-US" dirty="0">
                  <a:solidFill>
                    <a:srgbClr val="FFFFFF"/>
                  </a:solidFill>
                  <a:latin typeface="Arial"/>
                  <a:ea typeface="微软雅黑"/>
                </a:rPr>
                <a:t>情報セキュリティ</a:t>
              </a:r>
              <a:endParaRPr kumimoji="0" lang="zh-CN" altLang="en-US" sz="1800" b="0" i="0" u="none" strike="noStrike" kern="1200" cap="none" spc="0" normalizeH="0" baseline="0" noProof="0" dirty="0">
                <a:ln>
                  <a:noFill/>
                </a:ln>
                <a:solidFill>
                  <a:srgbClr val="FFFFFF"/>
                </a:solidFill>
                <a:effectLst/>
                <a:uLnTx/>
                <a:uFillTx/>
                <a:latin typeface="Arial"/>
                <a:ea typeface="微软雅黑"/>
                <a:cs typeface="+mn-cs"/>
              </a:endParaRPr>
            </a:p>
          </p:txBody>
        </p:sp>
        <p:sp>
          <p:nvSpPr>
            <p:cNvPr id="8" name="矩形 7"/>
            <p:cNvSpPr/>
            <p:nvPr/>
          </p:nvSpPr>
          <p:spPr>
            <a:xfrm>
              <a:off x="9140243" y="3429000"/>
              <a:ext cx="1326004" cy="369332"/>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1" lang="en-US" altLang="zh-CN" sz="1800" b="0" i="0" u="none" strike="noStrike" kern="1200" cap="none" spc="0" normalizeH="0" baseline="0" noProof="0" dirty="0">
                  <a:ln>
                    <a:noFill/>
                  </a:ln>
                  <a:solidFill>
                    <a:srgbClr val="FFFFFF"/>
                  </a:solidFill>
                  <a:effectLst/>
                  <a:uLnTx/>
                  <a:uFillTx/>
                  <a:latin typeface="Arial"/>
                  <a:ea typeface="微软雅黑"/>
                  <a:cs typeface="+mn-cs"/>
                </a:rPr>
                <a:t>1-3 	AI-100</a:t>
              </a:r>
              <a:endParaRPr kumimoji="0" lang="zh-CN" altLang="en-US" sz="1800" b="0" i="0" u="none" strike="noStrike" kern="1200" cap="none" spc="0" normalizeH="0" baseline="0" noProof="0" dirty="0">
                <a:ln>
                  <a:noFill/>
                </a:ln>
                <a:solidFill>
                  <a:srgbClr val="FFFFFF"/>
                </a:solidFill>
                <a:effectLst/>
                <a:uLnTx/>
                <a:uFillTx/>
                <a:latin typeface="Arial"/>
                <a:ea typeface="微软雅黑"/>
                <a:cs typeface="+mn-cs"/>
              </a:endParaRPr>
            </a:p>
          </p:txBody>
        </p:sp>
      </p:grpSp>
      <p:pic>
        <p:nvPicPr>
          <p:cNvPr id="11" name="图片 10">
            <a:extLst>
              <a:ext uri="{FF2B5EF4-FFF2-40B4-BE49-F238E27FC236}">
                <a16:creationId xmlns:a16="http://schemas.microsoft.com/office/drawing/2014/main" id="{E1A4A973-57AA-4422-933A-04346A5FDD5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95546" y="1681660"/>
            <a:ext cx="1680362" cy="1682853"/>
          </a:xfrm>
          <a:prstGeom prst="rect">
            <a:avLst/>
          </a:prstGeom>
        </p:spPr>
      </p:pic>
      <p:sp>
        <p:nvSpPr>
          <p:cNvPr id="21" name="文本框 20">
            <a:extLst>
              <a:ext uri="{FF2B5EF4-FFF2-40B4-BE49-F238E27FC236}">
                <a16:creationId xmlns:a16="http://schemas.microsoft.com/office/drawing/2014/main" id="{3C95B385-5E70-43B1-9591-D67298B8BD73}"/>
              </a:ext>
            </a:extLst>
          </p:cNvPr>
          <p:cNvSpPr txBox="1"/>
          <p:nvPr/>
        </p:nvSpPr>
        <p:spPr>
          <a:xfrm>
            <a:off x="5028716" y="2838260"/>
            <a:ext cx="4194992" cy="610167"/>
          </a:xfrm>
          <a:prstGeom prst="rect">
            <a:avLst/>
          </a:prstGeom>
          <a:noFill/>
        </p:spPr>
        <p:txBody>
          <a:bodyPr wrap="square" rtlCol="0">
            <a:spAutoFit/>
          </a:bodyPr>
          <a:lstStyle/>
          <a:p>
            <a:pPr>
              <a:lnSpc>
                <a:spcPct val="130000"/>
              </a:lnSpc>
            </a:pPr>
            <a:r>
              <a:rPr lang="en-US" altLang="zh-CN" sz="2800" dirty="0">
                <a:solidFill>
                  <a:schemeClr val="bg1"/>
                </a:solidFill>
                <a:latin typeface="Yu Mincho" panose="02020400000000000000" pitchFamily="18" charset="-128"/>
                <a:ea typeface="Yu Mincho" panose="02020400000000000000" pitchFamily="18" charset="-128"/>
              </a:rPr>
              <a:t>HCI </a:t>
            </a:r>
            <a:r>
              <a:rPr lang="ja-JP" altLang="en-US" sz="2800" dirty="0">
                <a:solidFill>
                  <a:schemeClr val="bg1"/>
                </a:solidFill>
                <a:latin typeface="Yu Mincho" panose="02020400000000000000" pitchFamily="18" charset="-128"/>
                <a:ea typeface="Yu Mincho" panose="02020400000000000000" pitchFamily="18" charset="-128"/>
              </a:rPr>
              <a:t>と情報セキュリティ</a:t>
            </a:r>
            <a:endParaRPr lang="zh-CN" altLang="en-US" sz="2800" dirty="0">
              <a:solidFill>
                <a:schemeClr val="bg1"/>
              </a:solidFill>
              <a:latin typeface="Yu Mincho" panose="02020400000000000000" pitchFamily="18" charset="-128"/>
              <a:ea typeface="Yu Mincho" panose="02020400000000000000" pitchFamily="18" charset="-128"/>
            </a:endParaRPr>
          </a:p>
        </p:txBody>
      </p:sp>
    </p:spTree>
    <p:extLst>
      <p:ext uri="{BB962C8B-B14F-4D97-AF65-F5344CB8AC3E}">
        <p14:creationId xmlns:p14="http://schemas.microsoft.com/office/powerpoint/2010/main" val="1292090076"/>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childTnLst>
                          </p:cTn>
                        </p:par>
                        <p:par>
                          <p:cTn id="8" fill="hold">
                            <p:stCondLst>
                              <p:cond delay="500"/>
                            </p:stCondLst>
                            <p:childTnLst>
                              <p:par>
                                <p:cTn id="9" presetID="2" presetClass="entr" presetSubtype="2" fill="hold" nodeType="after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500" fill="hold"/>
                                        <p:tgtEl>
                                          <p:spTgt spid="9"/>
                                        </p:tgtEl>
                                        <p:attrNameLst>
                                          <p:attrName>ppt_x</p:attrName>
                                        </p:attrNameLst>
                                      </p:cBhvr>
                                      <p:tavLst>
                                        <p:tav tm="0">
                                          <p:val>
                                            <p:strVal val="1+#ppt_w/2"/>
                                          </p:val>
                                        </p:tav>
                                        <p:tav tm="100000">
                                          <p:val>
                                            <p:strVal val="#ppt_x"/>
                                          </p:val>
                                        </p:tav>
                                      </p:tavLst>
                                    </p:anim>
                                    <p:anim calcmode="lin" valueType="num">
                                      <p:cBhvr additive="base">
                                        <p:cTn id="12" dur="5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80" name="标题 4"/>
          <p:cNvSpPr>
            <a:spLocks noGrp="1"/>
          </p:cNvSpPr>
          <p:nvPr>
            <p:ph type="title"/>
          </p:nvPr>
        </p:nvSpPr>
        <p:spPr/>
        <p:txBody>
          <a:bodyPr/>
          <a:lstStyle/>
          <a:p>
            <a:r>
              <a:rPr lang="en-US" altLang="zh-CN" dirty="0">
                <a:solidFill>
                  <a:srgbClr val="071F65"/>
                </a:solidFill>
              </a:rPr>
              <a:t>1-1 HCI</a:t>
            </a:r>
            <a:endParaRPr lang="zh-CN" altLang="en-US" dirty="0">
              <a:solidFill>
                <a:srgbClr val="071F65"/>
              </a:solidFill>
            </a:endParaRPr>
          </a:p>
        </p:txBody>
      </p:sp>
      <p:sp>
        <p:nvSpPr>
          <p:cNvPr id="5" name="灯片编号占位符 4"/>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23DA680B-B80A-2545-AB30-B9870FE9052E}" type="slidenum">
              <a:rPr kumimoji="0" lang="zh-CN" altLang="en-US" sz="1200" b="0" i="0" u="none" strike="noStrike" kern="1200" cap="none" spc="0" normalizeH="0" baseline="0" noProof="0" smtClean="0">
                <a:ln>
                  <a:noFill/>
                </a:ln>
                <a:solidFill>
                  <a:srgbClr val="3D3F41">
                    <a:tint val="75000"/>
                  </a:srgbClr>
                </a:solidFill>
                <a:effectLst/>
                <a:uLnTx/>
                <a:uFillTx/>
                <a:latin typeface="Arial"/>
                <a:ea typeface="微软雅黑"/>
                <a:cs typeface="+mn-cs"/>
              </a:rPr>
              <a:pPr marL="0" marR="0" lvl="0" indent="0" algn="r" defTabSz="457200" rtl="0" eaLnBrk="1" fontAlgn="auto" latinLnBrk="0" hangingPunct="1">
                <a:lnSpc>
                  <a:spcPct val="100000"/>
                </a:lnSpc>
                <a:spcBef>
                  <a:spcPts val="0"/>
                </a:spcBef>
                <a:spcAft>
                  <a:spcPts val="0"/>
                </a:spcAft>
                <a:buClrTx/>
                <a:buSzTx/>
                <a:buFontTx/>
                <a:buNone/>
                <a:tabLst/>
                <a:defRPr/>
              </a:pPr>
              <a:t>4</a:t>
            </a:fld>
            <a:endParaRPr kumimoji="0" lang="zh-CN" altLang="en-US" sz="1200" b="0" i="0" u="none" strike="noStrike" kern="1200" cap="none" spc="0" normalizeH="0" baseline="0" noProof="0" dirty="0">
              <a:ln>
                <a:noFill/>
              </a:ln>
              <a:solidFill>
                <a:srgbClr val="3D3F41">
                  <a:tint val="75000"/>
                </a:srgbClr>
              </a:solidFill>
              <a:effectLst/>
              <a:uLnTx/>
              <a:uFillTx/>
              <a:latin typeface="Arial"/>
              <a:ea typeface="微软雅黑"/>
              <a:cs typeface="+mn-cs"/>
            </a:endParaRPr>
          </a:p>
        </p:txBody>
      </p:sp>
      <p:grpSp>
        <p:nvGrpSpPr>
          <p:cNvPr id="7" name="组合 6"/>
          <p:cNvGrpSpPr/>
          <p:nvPr/>
        </p:nvGrpSpPr>
        <p:grpSpPr>
          <a:xfrm>
            <a:off x="4238859" y="1324283"/>
            <a:ext cx="7083093" cy="2540091"/>
            <a:chOff x="4238859" y="1324283"/>
            <a:chExt cx="7083093" cy="2540091"/>
          </a:xfrm>
        </p:grpSpPr>
        <p:sp>
          <p:nvSpPr>
            <p:cNvPr id="11" name="矩形 3"/>
            <p:cNvSpPr/>
            <p:nvPr/>
          </p:nvSpPr>
          <p:spPr>
            <a:xfrm>
              <a:off x="5006313" y="1847253"/>
              <a:ext cx="6294173" cy="1836423"/>
            </a:xfrm>
            <a:custGeom>
              <a:avLst/>
              <a:gdLst>
                <a:gd name="connsiteX0" fmla="*/ 0 w 5688632"/>
                <a:gd name="connsiteY0" fmla="*/ 0 h 2053062"/>
                <a:gd name="connsiteX1" fmla="*/ 5688632 w 5688632"/>
                <a:gd name="connsiteY1" fmla="*/ 0 h 2053062"/>
                <a:gd name="connsiteX2" fmla="*/ 5688632 w 5688632"/>
                <a:gd name="connsiteY2" fmla="*/ 2053062 h 2053062"/>
                <a:gd name="connsiteX3" fmla="*/ 0 w 5688632"/>
                <a:gd name="connsiteY3" fmla="*/ 2053062 h 2053062"/>
                <a:gd name="connsiteX4" fmla="*/ 0 w 5688632"/>
                <a:gd name="connsiteY4" fmla="*/ 0 h 2053062"/>
                <a:gd name="connsiteX0" fmla="*/ 433137 w 5688632"/>
                <a:gd name="connsiteY0" fmla="*/ 12032 h 2053062"/>
                <a:gd name="connsiteX1" fmla="*/ 5688632 w 5688632"/>
                <a:gd name="connsiteY1" fmla="*/ 0 h 2053062"/>
                <a:gd name="connsiteX2" fmla="*/ 5688632 w 5688632"/>
                <a:gd name="connsiteY2" fmla="*/ 2053062 h 2053062"/>
                <a:gd name="connsiteX3" fmla="*/ 0 w 5688632"/>
                <a:gd name="connsiteY3" fmla="*/ 2053062 h 2053062"/>
                <a:gd name="connsiteX4" fmla="*/ 433137 w 5688632"/>
                <a:gd name="connsiteY4" fmla="*/ 12032 h 2053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88632" h="2053062">
                  <a:moveTo>
                    <a:pt x="433137" y="12032"/>
                  </a:moveTo>
                  <a:lnTo>
                    <a:pt x="5688632" y="0"/>
                  </a:lnTo>
                  <a:lnTo>
                    <a:pt x="5688632" y="2053062"/>
                  </a:lnTo>
                  <a:lnTo>
                    <a:pt x="0" y="2053062"/>
                  </a:lnTo>
                  <a:lnTo>
                    <a:pt x="433137" y="12032"/>
                  </a:lnTo>
                  <a:close/>
                </a:path>
              </a:pathLst>
            </a:custGeom>
            <a:solidFill>
              <a:schemeClr val="bg1">
                <a:lumMod val="75000"/>
              </a:schemeClr>
            </a:solidFill>
            <a:ln w="25400" cap="flat" cmpd="sng" algn="ctr">
              <a:noFill/>
              <a:prstDash val="solid"/>
            </a:ln>
            <a:effectLst/>
          </p:spPr>
          <p:txBody>
            <a:bodyPr lIns="1620000" tIns="46800" rIns="72000" bIns="46800" anchor="ctr"/>
            <a:lstStyle/>
            <a:p>
              <a:pPr marL="0" marR="0" lvl="0" indent="0" algn="l" defTabSz="457200" rtl="0" eaLnBrk="1" fontAlgn="auto" latinLnBrk="0" hangingPunct="1">
                <a:lnSpc>
                  <a:spcPct val="140000"/>
                </a:lnSpc>
                <a:spcBef>
                  <a:spcPts val="0"/>
                </a:spcBef>
                <a:spcAft>
                  <a:spcPts val="0"/>
                </a:spcAft>
                <a:buClrTx/>
                <a:buSzTx/>
                <a:buFontTx/>
                <a:buNone/>
                <a:tabLst/>
                <a:defRPr/>
              </a:pPr>
              <a:endParaRPr kumimoji="0" lang="zh-CN" altLang="en-US" sz="1600" b="0" i="0" u="none" strike="noStrike" kern="0" cap="none" spc="0" normalizeH="0" baseline="0" noProof="0" dirty="0">
                <a:ln>
                  <a:noFill/>
                </a:ln>
                <a:solidFill>
                  <a:srgbClr val="A3005B">
                    <a:lumMod val="75000"/>
                  </a:srgbClr>
                </a:solidFill>
                <a:effectLst/>
                <a:uLnTx/>
                <a:uFillTx/>
                <a:latin typeface="微软雅黑"/>
                <a:ea typeface="微软雅黑"/>
                <a:cs typeface="+mn-cs"/>
              </a:endParaRPr>
            </a:p>
          </p:txBody>
        </p:sp>
        <p:sp>
          <p:nvSpPr>
            <p:cNvPr id="12" name="直角三角形 2"/>
            <p:cNvSpPr/>
            <p:nvPr/>
          </p:nvSpPr>
          <p:spPr>
            <a:xfrm rot="17117050" flipH="1">
              <a:off x="5042291" y="2515071"/>
              <a:ext cx="1386578" cy="1312027"/>
            </a:xfrm>
            <a:custGeom>
              <a:avLst/>
              <a:gdLst>
                <a:gd name="connsiteX0" fmla="*/ 0 w 2088232"/>
                <a:gd name="connsiteY0" fmla="*/ 1842558 h 1842558"/>
                <a:gd name="connsiteX1" fmla="*/ 0 w 2088232"/>
                <a:gd name="connsiteY1" fmla="*/ 0 h 1842558"/>
                <a:gd name="connsiteX2" fmla="*/ 2088232 w 2088232"/>
                <a:gd name="connsiteY2" fmla="*/ 1842558 h 1842558"/>
                <a:gd name="connsiteX3" fmla="*/ 0 w 2088232"/>
                <a:gd name="connsiteY3" fmla="*/ 1842558 h 1842558"/>
                <a:gd name="connsiteX0" fmla="*/ 0 w 1625488"/>
                <a:gd name="connsiteY0" fmla="*/ 1842558 h 1842558"/>
                <a:gd name="connsiteX1" fmla="*/ 0 w 1625488"/>
                <a:gd name="connsiteY1" fmla="*/ 0 h 1842558"/>
                <a:gd name="connsiteX2" fmla="*/ 1625488 w 1625488"/>
                <a:gd name="connsiteY2" fmla="*/ 843012 h 1842558"/>
                <a:gd name="connsiteX3" fmla="*/ 0 w 1625488"/>
                <a:gd name="connsiteY3" fmla="*/ 1842558 h 1842558"/>
                <a:gd name="connsiteX0" fmla="*/ 0 w 1690209"/>
                <a:gd name="connsiteY0" fmla="*/ 1842558 h 1842558"/>
                <a:gd name="connsiteX1" fmla="*/ 0 w 1690209"/>
                <a:gd name="connsiteY1" fmla="*/ 0 h 1842558"/>
                <a:gd name="connsiteX2" fmla="*/ 1690209 w 1690209"/>
                <a:gd name="connsiteY2" fmla="*/ 149753 h 1842558"/>
                <a:gd name="connsiteX3" fmla="*/ 0 w 1690209"/>
                <a:gd name="connsiteY3" fmla="*/ 1842558 h 1842558"/>
              </a:gdLst>
              <a:ahLst/>
              <a:cxnLst>
                <a:cxn ang="0">
                  <a:pos x="connsiteX0" y="connsiteY0"/>
                </a:cxn>
                <a:cxn ang="0">
                  <a:pos x="connsiteX1" y="connsiteY1"/>
                </a:cxn>
                <a:cxn ang="0">
                  <a:pos x="connsiteX2" y="connsiteY2"/>
                </a:cxn>
                <a:cxn ang="0">
                  <a:pos x="connsiteX3" y="connsiteY3"/>
                </a:cxn>
              </a:cxnLst>
              <a:rect l="l" t="t" r="r" b="b"/>
              <a:pathLst>
                <a:path w="1690209" h="1842558">
                  <a:moveTo>
                    <a:pt x="0" y="1842558"/>
                  </a:moveTo>
                  <a:lnTo>
                    <a:pt x="0" y="0"/>
                  </a:lnTo>
                  <a:lnTo>
                    <a:pt x="1690209" y="149753"/>
                  </a:lnTo>
                  <a:lnTo>
                    <a:pt x="0" y="1842558"/>
                  </a:lnTo>
                  <a:close/>
                </a:path>
              </a:pathLst>
            </a:custGeom>
            <a:solidFill>
              <a:schemeClr val="bg1">
                <a:lumMod val="50000"/>
              </a:schemeClr>
            </a:solidFill>
            <a:ln w="25400" cap="flat" cmpd="sng" algn="ctr">
              <a:noFill/>
              <a:prstDash val="solid"/>
            </a:ln>
            <a:effec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ysClr val="window" lastClr="FFFFFF"/>
                </a:solidFill>
                <a:effectLst/>
                <a:uLnTx/>
                <a:uFillTx/>
                <a:latin typeface="微软雅黑"/>
                <a:ea typeface="微软雅黑"/>
                <a:cs typeface="+mn-cs"/>
              </a:endParaRPr>
            </a:p>
          </p:txBody>
        </p:sp>
        <p:sp>
          <p:nvSpPr>
            <p:cNvPr id="14" name="任意多边形 13"/>
            <p:cNvSpPr/>
            <p:nvPr/>
          </p:nvSpPr>
          <p:spPr>
            <a:xfrm>
              <a:off x="4238859" y="1324283"/>
              <a:ext cx="2314575" cy="1370013"/>
            </a:xfrm>
            <a:custGeom>
              <a:avLst/>
              <a:gdLst>
                <a:gd name="connsiteX0" fmla="*/ 271763 w 2315387"/>
                <a:gd name="connsiteY0" fmla="*/ 0 h 1620180"/>
                <a:gd name="connsiteX1" fmla="*/ 1824103 w 2315387"/>
                <a:gd name="connsiteY1" fmla="*/ 232317 h 1620180"/>
                <a:gd name="connsiteX2" fmla="*/ 2315387 w 2315387"/>
                <a:gd name="connsiteY2" fmla="*/ 1620180 h 1620180"/>
                <a:gd name="connsiteX3" fmla="*/ 0 w 2315387"/>
                <a:gd name="connsiteY3" fmla="*/ 1528412 h 1620180"/>
              </a:gdLst>
              <a:ahLst/>
              <a:cxnLst>
                <a:cxn ang="0">
                  <a:pos x="connsiteX0" y="connsiteY0"/>
                </a:cxn>
                <a:cxn ang="0">
                  <a:pos x="connsiteX1" y="connsiteY1"/>
                </a:cxn>
                <a:cxn ang="0">
                  <a:pos x="connsiteX2" y="connsiteY2"/>
                </a:cxn>
                <a:cxn ang="0">
                  <a:pos x="connsiteX3" y="connsiteY3"/>
                </a:cxn>
              </a:cxnLst>
              <a:rect l="l" t="t" r="r" b="b"/>
              <a:pathLst>
                <a:path w="2315387" h="1620180">
                  <a:moveTo>
                    <a:pt x="271763" y="0"/>
                  </a:moveTo>
                  <a:lnTo>
                    <a:pt x="1824103" y="232317"/>
                  </a:lnTo>
                  <a:lnTo>
                    <a:pt x="2315387" y="1620180"/>
                  </a:lnTo>
                  <a:lnTo>
                    <a:pt x="0" y="1528412"/>
                  </a:lnTo>
                  <a:close/>
                </a:path>
              </a:pathLst>
            </a:custGeom>
            <a:solidFill>
              <a:srgbClr val="071F65"/>
            </a:solidFill>
            <a:ln w="25400" cap="flat" cmpd="sng" algn="ctr">
              <a:noFill/>
              <a:prstDash val="solid"/>
            </a:ln>
            <a:effectLst/>
          </p:spPr>
          <p:txBody>
            <a:bodyPr lIns="0" tIns="0" rIns="0" bIns="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2000" b="0" i="0" u="none" strike="noStrike" kern="0" cap="none" spc="0" normalizeH="0" baseline="0" noProof="0" dirty="0">
                <a:ln>
                  <a:noFill/>
                </a:ln>
                <a:solidFill>
                  <a:srgbClr val="FFFFFF"/>
                </a:solidFill>
                <a:effectLst/>
                <a:uLnTx/>
                <a:uFillTx/>
                <a:latin typeface="微软雅黑"/>
                <a:ea typeface="微软雅黑"/>
                <a:cs typeface="+mn-cs"/>
              </a:endParaRPr>
            </a:p>
          </p:txBody>
        </p:sp>
        <p:sp>
          <p:nvSpPr>
            <p:cNvPr id="16" name="TextBox 7"/>
            <p:cNvSpPr txBox="1"/>
            <p:nvPr/>
          </p:nvSpPr>
          <p:spPr>
            <a:xfrm>
              <a:off x="4345162" y="1770816"/>
              <a:ext cx="1760683" cy="36933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zh-CN" sz="1800" b="1" i="0" u="none" strike="noStrike" kern="1200" cap="none" spc="0" normalizeH="0" baseline="0" noProof="0" dirty="0">
                  <a:ln>
                    <a:noFill/>
                  </a:ln>
                  <a:solidFill>
                    <a:srgbClr val="FFFFFF"/>
                  </a:solidFill>
                  <a:effectLst/>
                  <a:uLnTx/>
                  <a:uFillTx/>
                  <a:latin typeface="微软雅黑"/>
                  <a:ea typeface="微软雅黑"/>
                  <a:cs typeface="微软雅黑"/>
                </a:rPr>
                <a:t>HCI</a:t>
              </a:r>
              <a:r>
                <a:rPr kumimoji="0" lang="ja-JP" altLang="en-US" sz="1800" b="1" i="0" u="none" strike="noStrike" kern="1200" cap="none" spc="0" normalizeH="0" baseline="0" noProof="0" dirty="0">
                  <a:ln>
                    <a:noFill/>
                  </a:ln>
                  <a:solidFill>
                    <a:srgbClr val="FFFFFF"/>
                  </a:solidFill>
                  <a:effectLst/>
                  <a:uLnTx/>
                  <a:uFillTx/>
                  <a:latin typeface="微软雅黑"/>
                  <a:ea typeface="微软雅黑"/>
                  <a:cs typeface="微软雅黑"/>
                </a:rPr>
                <a:t>とは</a:t>
              </a:r>
              <a:endParaRPr kumimoji="0" lang="zh-CN" altLang="en-US" sz="1800" b="1" i="0" u="none" strike="noStrike" kern="1200" cap="none" spc="0" normalizeH="0" baseline="0" noProof="0" dirty="0">
                <a:ln>
                  <a:noFill/>
                </a:ln>
                <a:solidFill>
                  <a:srgbClr val="FFFFFF"/>
                </a:solidFill>
                <a:effectLst/>
                <a:uLnTx/>
                <a:uFillTx/>
                <a:latin typeface="微软雅黑"/>
                <a:ea typeface="微软雅黑"/>
                <a:cs typeface="微软雅黑"/>
              </a:endParaRPr>
            </a:p>
          </p:txBody>
        </p:sp>
        <p:sp>
          <p:nvSpPr>
            <p:cNvPr id="22" name="Text Box 13"/>
            <p:cNvSpPr txBox="1">
              <a:spLocks noChangeArrowheads="1"/>
            </p:cNvSpPr>
            <p:nvPr/>
          </p:nvSpPr>
          <p:spPr bwMode="gray">
            <a:xfrm>
              <a:off x="6460140" y="1853510"/>
              <a:ext cx="4861812" cy="1754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20650" indent="-120650">
                <a:defRPr>
                  <a:solidFill>
                    <a:schemeClr val="tx1"/>
                  </a:solidFill>
                  <a:latin typeface="Arial" charset="0"/>
                </a:defRPr>
              </a:lvl1pPr>
              <a:lvl2pPr>
                <a:defRPr>
                  <a:solidFill>
                    <a:schemeClr val="tx1"/>
                  </a:solidFill>
                  <a:latin typeface="Arial" charset="0"/>
                </a:defRPr>
              </a:lvl2pPr>
              <a:lvl3pPr>
                <a:defRPr>
                  <a:solidFill>
                    <a:schemeClr val="tx1"/>
                  </a:solidFill>
                  <a:latin typeface="Arial" charset="0"/>
                </a:defRPr>
              </a:lvl3pPr>
              <a:lvl4pPr>
                <a:defRPr>
                  <a:solidFill>
                    <a:schemeClr val="tx1"/>
                  </a:solidFill>
                  <a:latin typeface="Arial" charset="0"/>
                </a:defRPr>
              </a:lvl4pPr>
              <a:lvl5pPr>
                <a:defRPr>
                  <a:solidFill>
                    <a:schemeClr val="tx1"/>
                  </a:solidFill>
                  <a:latin typeface="Arial" charset="0"/>
                </a:defRPr>
              </a:lvl5pPr>
              <a:lvl6pPr fontAlgn="base">
                <a:spcBef>
                  <a:spcPct val="0"/>
                </a:spcBef>
                <a:spcAft>
                  <a:spcPct val="0"/>
                </a:spcAft>
                <a:defRPr>
                  <a:solidFill>
                    <a:schemeClr val="tx1"/>
                  </a:solidFill>
                  <a:latin typeface="Arial" charset="0"/>
                </a:defRPr>
              </a:lvl6pPr>
              <a:lvl7pPr fontAlgn="base">
                <a:spcBef>
                  <a:spcPct val="0"/>
                </a:spcBef>
                <a:spcAft>
                  <a:spcPct val="0"/>
                </a:spcAft>
                <a:defRPr>
                  <a:solidFill>
                    <a:schemeClr val="tx1"/>
                  </a:solidFill>
                  <a:latin typeface="Arial" charset="0"/>
                </a:defRPr>
              </a:lvl7pPr>
              <a:lvl8pPr fontAlgn="base">
                <a:spcBef>
                  <a:spcPct val="0"/>
                </a:spcBef>
                <a:spcAft>
                  <a:spcPct val="0"/>
                </a:spcAft>
                <a:defRPr>
                  <a:solidFill>
                    <a:schemeClr val="tx1"/>
                  </a:solidFill>
                  <a:latin typeface="Arial" charset="0"/>
                </a:defRPr>
              </a:lvl8pPr>
              <a:lvl9pPr fontAlgn="base">
                <a:spcBef>
                  <a:spcPct val="0"/>
                </a:spcBef>
                <a:spcAft>
                  <a:spcPct val="0"/>
                </a:spcAft>
                <a:defRPr>
                  <a:solidFill>
                    <a:schemeClr val="tx1"/>
                  </a:solidFill>
                  <a:latin typeface="Arial" charset="0"/>
                </a:defRPr>
              </a:lvl9pPr>
            </a:lstStyle>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ja-JP" altLang="en-US" kern="100" dirty="0">
                  <a:latin typeface="等线" panose="02010600030101010101" pitchFamily="2" charset="-122"/>
                  <a:ea typeface="等线" panose="02010600030101010101" pitchFamily="2" charset="-122"/>
                  <a:cs typeface="Times New Roman" panose="02020603050405020304" pitchFamily="18" charset="0"/>
                </a:rPr>
                <a:t>　</a:t>
              </a:r>
              <a:r>
                <a:rPr lang="en-US" altLang="zh-CN" sz="1800" kern="100" dirty="0">
                  <a:effectLst/>
                  <a:latin typeface="Yu Mincho" panose="02020400000000000000" pitchFamily="18" charset="-128"/>
                  <a:ea typeface="Yu Mincho" panose="02020400000000000000" pitchFamily="18" charset="-128"/>
                  <a:cs typeface="Times New Roman" panose="02020603050405020304" pitchFamily="18" charset="0"/>
                </a:rPr>
                <a:t>HCI</a:t>
              </a:r>
              <a:r>
                <a:rPr lang="ja-JP" altLang="zh-CN" sz="1800" kern="100" dirty="0">
                  <a:effectLst/>
                  <a:latin typeface="Yu Mincho" panose="02020400000000000000" pitchFamily="18" charset="-128"/>
                  <a:ea typeface="Yu Mincho" panose="02020400000000000000" pitchFamily="18" charset="-128"/>
                  <a:cs typeface="Times New Roman" panose="02020603050405020304" pitchFamily="18" charset="0"/>
                </a:rPr>
                <a:t>は</a:t>
              </a:r>
              <a:r>
                <a:rPr lang="en-US" altLang="zh-CN" sz="1800" kern="100" dirty="0">
                  <a:effectLst/>
                  <a:latin typeface="Yu Mincho" panose="02020400000000000000" pitchFamily="18" charset="-128"/>
                  <a:ea typeface="Yu Mincho" panose="02020400000000000000" pitchFamily="18" charset="-128"/>
                  <a:cs typeface="Times New Roman" panose="02020603050405020304" pitchFamily="18" charset="0"/>
                </a:rPr>
                <a:t>,</a:t>
              </a:r>
              <a:r>
                <a:rPr lang="ja-JP" altLang="zh-CN" sz="1800" kern="100" dirty="0">
                  <a:effectLst/>
                  <a:latin typeface="Yu Mincho" panose="02020400000000000000" pitchFamily="18" charset="-128"/>
                  <a:ea typeface="Yu Mincho" panose="02020400000000000000" pitchFamily="18" charset="-128"/>
                  <a:cs typeface="Times New Roman" panose="02020603050405020304" pitchFamily="18" charset="0"/>
                </a:rPr>
                <a:t>人とコンピュータとの間で何らかのインタラクションを通して</a:t>
              </a:r>
              <a:r>
                <a:rPr lang="en-US" altLang="zh-CN" sz="1800" kern="100" dirty="0">
                  <a:effectLst/>
                  <a:latin typeface="Yu Mincho" panose="02020400000000000000" pitchFamily="18" charset="-128"/>
                  <a:ea typeface="Yu Mincho" panose="02020400000000000000" pitchFamily="18" charset="-128"/>
                  <a:cs typeface="Times New Roman" panose="02020603050405020304" pitchFamily="18" charset="0"/>
                </a:rPr>
                <a:t>,</a:t>
              </a:r>
              <a:r>
                <a:rPr lang="ja-JP" altLang="zh-CN" sz="1800" kern="100" dirty="0">
                  <a:effectLst/>
                  <a:latin typeface="Yu Mincho" panose="02020400000000000000" pitchFamily="18" charset="-128"/>
                  <a:ea typeface="Yu Mincho" panose="02020400000000000000" pitchFamily="18" charset="-128"/>
                  <a:cs typeface="Times New Roman" panose="02020603050405020304" pitchFamily="18" charset="0"/>
                </a:rPr>
                <a:t>入力データ</a:t>
              </a:r>
              <a:r>
                <a:rPr lang="en-US" altLang="zh-CN" sz="1800" kern="100" dirty="0">
                  <a:effectLst/>
                  <a:latin typeface="Yu Mincho" panose="02020400000000000000" pitchFamily="18" charset="-128"/>
                  <a:ea typeface="Yu Mincho" panose="02020400000000000000" pitchFamily="18" charset="-128"/>
                  <a:cs typeface="Times New Roman" panose="02020603050405020304" pitchFamily="18" charset="0"/>
                </a:rPr>
                <a:t>,</a:t>
              </a:r>
              <a:r>
                <a:rPr lang="ja-JP" altLang="zh-CN" sz="1800" kern="100" dirty="0">
                  <a:effectLst/>
                  <a:latin typeface="Yu Mincho" panose="02020400000000000000" pitchFamily="18" charset="-128"/>
                  <a:ea typeface="Yu Mincho" panose="02020400000000000000" pitchFamily="18" charset="-128"/>
                  <a:cs typeface="Times New Roman" panose="02020603050405020304" pitchFamily="18" charset="0"/>
                </a:rPr>
                <a:t>画像</a:t>
              </a:r>
              <a:r>
                <a:rPr lang="en-US" altLang="zh-CN" sz="1800" kern="100" dirty="0">
                  <a:effectLst/>
                  <a:latin typeface="Yu Mincho" panose="02020400000000000000" pitchFamily="18" charset="-128"/>
                  <a:ea typeface="Yu Mincho" panose="02020400000000000000" pitchFamily="18" charset="-128"/>
                  <a:cs typeface="Times New Roman" panose="02020603050405020304" pitchFamily="18" charset="0"/>
                </a:rPr>
                <a:t>,</a:t>
              </a:r>
              <a:r>
                <a:rPr lang="ja-JP" altLang="zh-CN" sz="1800" kern="100" dirty="0">
                  <a:effectLst/>
                  <a:latin typeface="Yu Mincho" panose="02020400000000000000" pitchFamily="18" charset="-128"/>
                  <a:ea typeface="Yu Mincho" panose="02020400000000000000" pitchFamily="18" charset="-128"/>
                  <a:cs typeface="Times New Roman" panose="02020603050405020304" pitchFamily="18" charset="0"/>
                </a:rPr>
                <a:t>音声</a:t>
              </a:r>
              <a:r>
                <a:rPr lang="en-US" altLang="zh-CN" sz="1800" kern="100" dirty="0">
                  <a:effectLst/>
                  <a:latin typeface="Yu Mincho" panose="02020400000000000000" pitchFamily="18" charset="-128"/>
                  <a:ea typeface="Yu Mincho" panose="02020400000000000000" pitchFamily="18" charset="-128"/>
                  <a:cs typeface="Times New Roman" panose="02020603050405020304" pitchFamily="18" charset="0"/>
                </a:rPr>
                <a:t>,</a:t>
              </a:r>
              <a:r>
                <a:rPr lang="ja-JP" altLang="zh-CN" sz="1800" kern="100" dirty="0">
                  <a:effectLst/>
                  <a:latin typeface="Yu Mincho" panose="02020400000000000000" pitchFamily="18" charset="-128"/>
                  <a:ea typeface="Yu Mincho" panose="02020400000000000000" pitchFamily="18" charset="-128"/>
                  <a:cs typeface="Times New Roman" panose="02020603050405020304" pitchFamily="18" charset="0"/>
                </a:rPr>
                <a:t>文字などの様々な情報を知覚</a:t>
              </a:r>
              <a:r>
                <a:rPr lang="en-US" altLang="zh-CN" sz="1800" kern="100" dirty="0">
                  <a:effectLst/>
                  <a:latin typeface="Yu Mincho" panose="02020400000000000000" pitchFamily="18" charset="-128"/>
                  <a:ea typeface="Yu Mincho" panose="02020400000000000000" pitchFamily="18" charset="-128"/>
                  <a:cs typeface="Times New Roman" panose="02020603050405020304" pitchFamily="18" charset="0"/>
                </a:rPr>
                <a:t>,</a:t>
              </a:r>
              <a:r>
                <a:rPr lang="ja-JP" altLang="zh-CN" sz="1800" kern="100" dirty="0">
                  <a:effectLst/>
                  <a:latin typeface="Yu Mincho" panose="02020400000000000000" pitchFamily="18" charset="-128"/>
                  <a:ea typeface="Yu Mincho" panose="02020400000000000000" pitchFamily="18" charset="-128"/>
                  <a:cs typeface="Times New Roman" panose="02020603050405020304" pitchFamily="18" charset="0"/>
                </a:rPr>
                <a:t>分析</a:t>
              </a:r>
              <a:r>
                <a:rPr lang="en-US" altLang="zh-CN" sz="1800" kern="100" dirty="0">
                  <a:effectLst/>
                  <a:latin typeface="Yu Mincho" panose="02020400000000000000" pitchFamily="18" charset="-128"/>
                  <a:ea typeface="Yu Mincho" panose="02020400000000000000" pitchFamily="18" charset="-128"/>
                  <a:cs typeface="Times New Roman" panose="02020603050405020304" pitchFamily="18" charset="0"/>
                </a:rPr>
                <a:t>,</a:t>
              </a:r>
              <a:r>
                <a:rPr lang="ja-JP" altLang="zh-CN" sz="1800" kern="100" dirty="0">
                  <a:effectLst/>
                  <a:latin typeface="Yu Mincho" panose="02020400000000000000" pitchFamily="18" charset="-128"/>
                  <a:ea typeface="Yu Mincho" panose="02020400000000000000" pitchFamily="18" charset="-128"/>
                  <a:cs typeface="Times New Roman" panose="02020603050405020304" pitchFamily="18" charset="0"/>
                </a:rPr>
                <a:t>学習し</a:t>
              </a:r>
              <a:r>
                <a:rPr lang="en-US" altLang="zh-CN" sz="1800" kern="100" dirty="0">
                  <a:effectLst/>
                  <a:latin typeface="Yu Mincho" panose="02020400000000000000" pitchFamily="18" charset="-128"/>
                  <a:ea typeface="Yu Mincho" panose="02020400000000000000" pitchFamily="18" charset="-128"/>
                  <a:cs typeface="Times New Roman" panose="02020603050405020304" pitchFamily="18" charset="0"/>
                </a:rPr>
                <a:t>,</a:t>
              </a:r>
              <a:r>
                <a:rPr lang="ja-JP" altLang="zh-CN" sz="1800" kern="100" dirty="0">
                  <a:effectLst/>
                  <a:latin typeface="Yu Mincho" panose="02020400000000000000" pitchFamily="18" charset="-128"/>
                  <a:ea typeface="Yu Mincho" panose="02020400000000000000" pitchFamily="18" charset="-128"/>
                  <a:cs typeface="Times New Roman" panose="02020603050405020304" pitchFamily="18" charset="0"/>
                </a:rPr>
                <a:t>適切な反応や行動をとることができる情報処理システムである。</a:t>
              </a:r>
              <a:endParaRPr lang="zh-CN" altLang="zh-CN" sz="1800" kern="100" dirty="0">
                <a:effectLst/>
                <a:latin typeface="Yu Mincho" panose="02020400000000000000" pitchFamily="18" charset="-128"/>
                <a:ea typeface="Yu Mincho" panose="02020400000000000000" pitchFamily="18" charset="-128"/>
                <a:cs typeface="Times New Roman" panose="02020603050405020304" pitchFamily="18" charset="0"/>
              </a:endParaRPr>
            </a:p>
          </p:txBody>
        </p:sp>
      </p:grpSp>
      <p:grpSp>
        <p:nvGrpSpPr>
          <p:cNvPr id="8" name="组合 7"/>
          <p:cNvGrpSpPr/>
          <p:nvPr/>
        </p:nvGrpSpPr>
        <p:grpSpPr>
          <a:xfrm>
            <a:off x="1631408" y="3650419"/>
            <a:ext cx="9722393" cy="2531665"/>
            <a:chOff x="1651309" y="3650419"/>
            <a:chExt cx="7155233" cy="2531665"/>
          </a:xfrm>
        </p:grpSpPr>
        <p:sp>
          <p:nvSpPr>
            <p:cNvPr id="19" name="矩形 3"/>
            <p:cNvSpPr/>
            <p:nvPr/>
          </p:nvSpPr>
          <p:spPr>
            <a:xfrm>
              <a:off x="2481477" y="4180934"/>
              <a:ext cx="6325065" cy="1819058"/>
            </a:xfrm>
            <a:custGeom>
              <a:avLst/>
              <a:gdLst>
                <a:gd name="connsiteX0" fmla="*/ 0 w 5688632"/>
                <a:gd name="connsiteY0" fmla="*/ 0 h 2053062"/>
                <a:gd name="connsiteX1" fmla="*/ 5688632 w 5688632"/>
                <a:gd name="connsiteY1" fmla="*/ 0 h 2053062"/>
                <a:gd name="connsiteX2" fmla="*/ 5688632 w 5688632"/>
                <a:gd name="connsiteY2" fmla="*/ 2053062 h 2053062"/>
                <a:gd name="connsiteX3" fmla="*/ 0 w 5688632"/>
                <a:gd name="connsiteY3" fmla="*/ 2053062 h 2053062"/>
                <a:gd name="connsiteX4" fmla="*/ 0 w 5688632"/>
                <a:gd name="connsiteY4" fmla="*/ 0 h 2053062"/>
                <a:gd name="connsiteX0" fmla="*/ 433137 w 5688632"/>
                <a:gd name="connsiteY0" fmla="*/ 12032 h 2053062"/>
                <a:gd name="connsiteX1" fmla="*/ 5688632 w 5688632"/>
                <a:gd name="connsiteY1" fmla="*/ 0 h 2053062"/>
                <a:gd name="connsiteX2" fmla="*/ 5688632 w 5688632"/>
                <a:gd name="connsiteY2" fmla="*/ 2053062 h 2053062"/>
                <a:gd name="connsiteX3" fmla="*/ 0 w 5688632"/>
                <a:gd name="connsiteY3" fmla="*/ 2053062 h 2053062"/>
                <a:gd name="connsiteX4" fmla="*/ 433137 w 5688632"/>
                <a:gd name="connsiteY4" fmla="*/ 12032 h 2053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88632" h="2053062">
                  <a:moveTo>
                    <a:pt x="433137" y="12032"/>
                  </a:moveTo>
                  <a:lnTo>
                    <a:pt x="5688632" y="0"/>
                  </a:lnTo>
                  <a:lnTo>
                    <a:pt x="5688632" y="2053062"/>
                  </a:lnTo>
                  <a:lnTo>
                    <a:pt x="0" y="2053062"/>
                  </a:lnTo>
                  <a:lnTo>
                    <a:pt x="433137" y="12032"/>
                  </a:lnTo>
                  <a:close/>
                </a:path>
              </a:pathLst>
            </a:custGeom>
            <a:solidFill>
              <a:schemeClr val="bg1">
                <a:lumMod val="75000"/>
              </a:schemeClr>
            </a:solidFill>
            <a:ln w="25400" cap="flat" cmpd="sng" algn="ctr">
              <a:noFill/>
              <a:prstDash val="solid"/>
            </a:ln>
            <a:effectLst/>
          </p:spPr>
          <p:txBody>
            <a:bodyPr lIns="1620000" tIns="46800" rIns="72000" bIns="46800" anchor="ctr"/>
            <a:lstStyle/>
            <a:p>
              <a:pPr marL="0" marR="0" lvl="0" indent="0" algn="l" defTabSz="457200" rtl="0" eaLnBrk="1" fontAlgn="auto" latinLnBrk="0" hangingPunct="1">
                <a:lnSpc>
                  <a:spcPct val="140000"/>
                </a:lnSpc>
                <a:spcBef>
                  <a:spcPts val="0"/>
                </a:spcBef>
                <a:spcAft>
                  <a:spcPts val="0"/>
                </a:spcAft>
                <a:buClrTx/>
                <a:buSzTx/>
                <a:buFontTx/>
                <a:buNone/>
                <a:tabLst/>
                <a:defRPr/>
              </a:pPr>
              <a:endParaRPr kumimoji="0" lang="zh-CN" altLang="en-US" sz="1600" b="0" i="0" u="none" strike="noStrike" kern="0" cap="none" spc="0" normalizeH="0" baseline="0" noProof="0" dirty="0">
                <a:ln>
                  <a:noFill/>
                </a:ln>
                <a:solidFill>
                  <a:srgbClr val="A3005B">
                    <a:lumMod val="75000"/>
                  </a:srgbClr>
                </a:solidFill>
                <a:effectLst/>
                <a:uLnTx/>
                <a:uFillTx/>
                <a:latin typeface="微软雅黑"/>
                <a:ea typeface="微软雅黑"/>
                <a:cs typeface="+mn-cs"/>
              </a:endParaRPr>
            </a:p>
          </p:txBody>
        </p:sp>
        <p:sp>
          <p:nvSpPr>
            <p:cNvPr id="20" name="直角三角形 2"/>
            <p:cNvSpPr/>
            <p:nvPr/>
          </p:nvSpPr>
          <p:spPr>
            <a:xfrm rot="17117050" flipH="1">
              <a:off x="2486725" y="4791148"/>
              <a:ext cx="1408213" cy="1330520"/>
            </a:xfrm>
            <a:custGeom>
              <a:avLst/>
              <a:gdLst>
                <a:gd name="connsiteX0" fmla="*/ 0 w 2088232"/>
                <a:gd name="connsiteY0" fmla="*/ 1842558 h 1842558"/>
                <a:gd name="connsiteX1" fmla="*/ 0 w 2088232"/>
                <a:gd name="connsiteY1" fmla="*/ 0 h 1842558"/>
                <a:gd name="connsiteX2" fmla="*/ 2088232 w 2088232"/>
                <a:gd name="connsiteY2" fmla="*/ 1842558 h 1842558"/>
                <a:gd name="connsiteX3" fmla="*/ 0 w 2088232"/>
                <a:gd name="connsiteY3" fmla="*/ 1842558 h 1842558"/>
                <a:gd name="connsiteX0" fmla="*/ 0 w 1625488"/>
                <a:gd name="connsiteY0" fmla="*/ 1842558 h 1842558"/>
                <a:gd name="connsiteX1" fmla="*/ 0 w 1625488"/>
                <a:gd name="connsiteY1" fmla="*/ 0 h 1842558"/>
                <a:gd name="connsiteX2" fmla="*/ 1625488 w 1625488"/>
                <a:gd name="connsiteY2" fmla="*/ 843012 h 1842558"/>
                <a:gd name="connsiteX3" fmla="*/ 0 w 1625488"/>
                <a:gd name="connsiteY3" fmla="*/ 1842558 h 1842558"/>
                <a:gd name="connsiteX0" fmla="*/ 0 w 1690209"/>
                <a:gd name="connsiteY0" fmla="*/ 1842558 h 1842558"/>
                <a:gd name="connsiteX1" fmla="*/ 0 w 1690209"/>
                <a:gd name="connsiteY1" fmla="*/ 0 h 1842558"/>
                <a:gd name="connsiteX2" fmla="*/ 1690209 w 1690209"/>
                <a:gd name="connsiteY2" fmla="*/ 149753 h 1842558"/>
                <a:gd name="connsiteX3" fmla="*/ 0 w 1690209"/>
                <a:gd name="connsiteY3" fmla="*/ 1842558 h 1842558"/>
              </a:gdLst>
              <a:ahLst/>
              <a:cxnLst>
                <a:cxn ang="0">
                  <a:pos x="connsiteX0" y="connsiteY0"/>
                </a:cxn>
                <a:cxn ang="0">
                  <a:pos x="connsiteX1" y="connsiteY1"/>
                </a:cxn>
                <a:cxn ang="0">
                  <a:pos x="connsiteX2" y="connsiteY2"/>
                </a:cxn>
                <a:cxn ang="0">
                  <a:pos x="connsiteX3" y="connsiteY3"/>
                </a:cxn>
              </a:cxnLst>
              <a:rect l="l" t="t" r="r" b="b"/>
              <a:pathLst>
                <a:path w="1690209" h="1842558">
                  <a:moveTo>
                    <a:pt x="0" y="1842558"/>
                  </a:moveTo>
                  <a:lnTo>
                    <a:pt x="0" y="0"/>
                  </a:lnTo>
                  <a:lnTo>
                    <a:pt x="1690209" y="149753"/>
                  </a:lnTo>
                  <a:lnTo>
                    <a:pt x="0" y="1842558"/>
                  </a:lnTo>
                  <a:close/>
                </a:path>
              </a:pathLst>
            </a:custGeom>
            <a:solidFill>
              <a:schemeClr val="bg1">
                <a:lumMod val="50000"/>
              </a:schemeClr>
            </a:solidFill>
            <a:ln w="25400" cap="flat" cmpd="sng" algn="ctr">
              <a:noFill/>
              <a:prstDash val="solid"/>
            </a:ln>
            <a:effec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ysClr val="window" lastClr="FFFFFF"/>
                </a:solidFill>
                <a:effectLst/>
                <a:uLnTx/>
                <a:uFillTx/>
                <a:latin typeface="微软雅黑"/>
                <a:ea typeface="微软雅黑"/>
                <a:cs typeface="+mn-cs"/>
              </a:endParaRPr>
            </a:p>
          </p:txBody>
        </p:sp>
        <p:sp>
          <p:nvSpPr>
            <p:cNvPr id="21" name="任意多边形 20"/>
            <p:cNvSpPr/>
            <p:nvPr/>
          </p:nvSpPr>
          <p:spPr>
            <a:xfrm>
              <a:off x="1651309" y="3650419"/>
              <a:ext cx="2314575" cy="1370012"/>
            </a:xfrm>
            <a:custGeom>
              <a:avLst/>
              <a:gdLst>
                <a:gd name="connsiteX0" fmla="*/ 271763 w 2315387"/>
                <a:gd name="connsiteY0" fmla="*/ 0 h 1620180"/>
                <a:gd name="connsiteX1" fmla="*/ 1824103 w 2315387"/>
                <a:gd name="connsiteY1" fmla="*/ 232317 h 1620180"/>
                <a:gd name="connsiteX2" fmla="*/ 2315387 w 2315387"/>
                <a:gd name="connsiteY2" fmla="*/ 1620180 h 1620180"/>
                <a:gd name="connsiteX3" fmla="*/ 0 w 2315387"/>
                <a:gd name="connsiteY3" fmla="*/ 1528412 h 1620180"/>
              </a:gdLst>
              <a:ahLst/>
              <a:cxnLst>
                <a:cxn ang="0">
                  <a:pos x="connsiteX0" y="connsiteY0"/>
                </a:cxn>
                <a:cxn ang="0">
                  <a:pos x="connsiteX1" y="connsiteY1"/>
                </a:cxn>
                <a:cxn ang="0">
                  <a:pos x="connsiteX2" y="connsiteY2"/>
                </a:cxn>
                <a:cxn ang="0">
                  <a:pos x="connsiteX3" y="connsiteY3"/>
                </a:cxn>
              </a:cxnLst>
              <a:rect l="l" t="t" r="r" b="b"/>
              <a:pathLst>
                <a:path w="2315387" h="1620180">
                  <a:moveTo>
                    <a:pt x="271763" y="0"/>
                  </a:moveTo>
                  <a:lnTo>
                    <a:pt x="1824103" y="232317"/>
                  </a:lnTo>
                  <a:lnTo>
                    <a:pt x="2315387" y="1620180"/>
                  </a:lnTo>
                  <a:lnTo>
                    <a:pt x="0" y="1528412"/>
                  </a:lnTo>
                  <a:close/>
                </a:path>
              </a:pathLst>
            </a:custGeom>
            <a:solidFill>
              <a:srgbClr val="071F65"/>
            </a:solidFill>
            <a:ln w="25400" cap="flat" cmpd="sng" algn="ctr">
              <a:noFill/>
              <a:prstDash val="solid"/>
            </a:ln>
            <a:effectLst/>
          </p:spPr>
          <p:txBody>
            <a:bodyPr lIns="0" tIns="0" rIns="0" bIns="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2000" b="0" i="0" u="none" strike="noStrike" kern="0" cap="none" spc="0" normalizeH="0" baseline="0" noProof="0" dirty="0">
                <a:ln>
                  <a:noFill/>
                </a:ln>
                <a:solidFill>
                  <a:srgbClr val="FFFFFF"/>
                </a:solidFill>
                <a:effectLst/>
                <a:uLnTx/>
                <a:uFillTx/>
                <a:latin typeface="微软雅黑"/>
                <a:ea typeface="微软雅黑"/>
                <a:cs typeface="+mn-cs"/>
              </a:endParaRPr>
            </a:p>
          </p:txBody>
        </p:sp>
        <p:sp>
          <p:nvSpPr>
            <p:cNvPr id="17" name="TextBox 8"/>
            <p:cNvSpPr txBox="1"/>
            <p:nvPr/>
          </p:nvSpPr>
          <p:spPr>
            <a:xfrm>
              <a:off x="1825250" y="4026929"/>
              <a:ext cx="1867972" cy="584775"/>
            </a:xfrm>
            <a:prstGeom prst="rect">
              <a:avLst/>
            </a:prstGeom>
            <a:noFill/>
          </p:spPr>
          <p:txBody>
            <a:bodyPr wrap="square" rtlCol="0">
              <a:spAutoFit/>
            </a:bodyPr>
            <a:lstStyle>
              <a:defPPr>
                <a:defRPr lang="zh-CN"/>
              </a:defPPr>
              <a:lvl1pPr algn="ctr">
                <a:defRPr b="1">
                  <a:solidFill>
                    <a:schemeClr val="tx2"/>
                  </a:solidFill>
                  <a:latin typeface="微软雅黑"/>
                  <a:ea typeface="微软雅黑"/>
                  <a:cs typeface="微软雅黑"/>
                </a:defRPr>
              </a:lvl1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ja-JP" altLang="en-US" sz="1600" b="1" i="0" u="none" strike="noStrike" kern="1200" cap="none" spc="0" normalizeH="0" baseline="0" noProof="0" dirty="0">
                  <a:ln>
                    <a:noFill/>
                  </a:ln>
                  <a:solidFill>
                    <a:srgbClr val="FFFFFF"/>
                  </a:solidFill>
                  <a:effectLst/>
                  <a:uLnTx/>
                  <a:uFillTx/>
                  <a:latin typeface="微软雅黑"/>
                  <a:ea typeface="微软雅黑"/>
                </a:rPr>
                <a:t>情報セキュリティは</a:t>
              </a:r>
              <a:r>
                <a:rPr lang="en-US" altLang="ja-JP" sz="1600" dirty="0">
                  <a:solidFill>
                    <a:srgbClr val="FFFFFF"/>
                  </a:solidFill>
                </a:rPr>
                <a:t>HCI</a:t>
              </a:r>
              <a:r>
                <a:rPr kumimoji="0" lang="ja-JP" altLang="en-US" sz="1600" b="1" i="0" u="none" strike="noStrike" kern="1200" cap="none" spc="0" normalizeH="0" baseline="0" noProof="0" dirty="0">
                  <a:ln>
                    <a:noFill/>
                  </a:ln>
                  <a:solidFill>
                    <a:srgbClr val="FFFFFF"/>
                  </a:solidFill>
                  <a:effectLst/>
                  <a:uLnTx/>
                  <a:uFillTx/>
                  <a:latin typeface="微软雅黑"/>
                  <a:ea typeface="微软雅黑"/>
                </a:rPr>
                <a:t>にとって重要である</a:t>
              </a:r>
              <a:endParaRPr kumimoji="0" lang="zh-CN" altLang="en-US" sz="1600" b="1" i="0" u="none" strike="noStrike" kern="1200" cap="none" spc="0" normalizeH="0" baseline="0" noProof="0" dirty="0">
                <a:ln>
                  <a:noFill/>
                </a:ln>
                <a:solidFill>
                  <a:srgbClr val="FFFFFF"/>
                </a:solidFill>
                <a:effectLst/>
                <a:uLnTx/>
                <a:uFillTx/>
                <a:latin typeface="微软雅黑"/>
                <a:ea typeface="微软雅黑"/>
              </a:endParaRPr>
            </a:p>
          </p:txBody>
        </p:sp>
        <p:sp>
          <p:nvSpPr>
            <p:cNvPr id="23" name="Text Box 13"/>
            <p:cNvSpPr txBox="1">
              <a:spLocks noChangeArrowheads="1"/>
            </p:cNvSpPr>
            <p:nvPr/>
          </p:nvSpPr>
          <p:spPr bwMode="gray">
            <a:xfrm>
              <a:off x="3889535" y="4335425"/>
              <a:ext cx="4808152" cy="18466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20650" indent="-120650">
                <a:defRPr>
                  <a:solidFill>
                    <a:schemeClr val="tx1"/>
                  </a:solidFill>
                  <a:latin typeface="Arial" charset="0"/>
                </a:defRPr>
              </a:lvl1pPr>
              <a:lvl2pPr>
                <a:defRPr>
                  <a:solidFill>
                    <a:schemeClr val="tx1"/>
                  </a:solidFill>
                  <a:latin typeface="Arial" charset="0"/>
                </a:defRPr>
              </a:lvl2pPr>
              <a:lvl3pPr>
                <a:defRPr>
                  <a:solidFill>
                    <a:schemeClr val="tx1"/>
                  </a:solidFill>
                  <a:latin typeface="Arial" charset="0"/>
                </a:defRPr>
              </a:lvl3pPr>
              <a:lvl4pPr>
                <a:defRPr>
                  <a:solidFill>
                    <a:schemeClr val="tx1"/>
                  </a:solidFill>
                  <a:latin typeface="Arial" charset="0"/>
                </a:defRPr>
              </a:lvl4pPr>
              <a:lvl5pPr>
                <a:defRPr>
                  <a:solidFill>
                    <a:schemeClr val="tx1"/>
                  </a:solidFill>
                  <a:latin typeface="Arial" charset="0"/>
                </a:defRPr>
              </a:lvl5pPr>
              <a:lvl6pPr fontAlgn="base">
                <a:spcBef>
                  <a:spcPct val="0"/>
                </a:spcBef>
                <a:spcAft>
                  <a:spcPct val="0"/>
                </a:spcAft>
                <a:defRPr>
                  <a:solidFill>
                    <a:schemeClr val="tx1"/>
                  </a:solidFill>
                  <a:latin typeface="Arial" charset="0"/>
                </a:defRPr>
              </a:lvl6pPr>
              <a:lvl7pPr fontAlgn="base">
                <a:spcBef>
                  <a:spcPct val="0"/>
                </a:spcBef>
                <a:spcAft>
                  <a:spcPct val="0"/>
                </a:spcAft>
                <a:defRPr>
                  <a:solidFill>
                    <a:schemeClr val="tx1"/>
                  </a:solidFill>
                  <a:latin typeface="Arial" charset="0"/>
                </a:defRPr>
              </a:lvl7pPr>
              <a:lvl8pPr fontAlgn="base">
                <a:spcBef>
                  <a:spcPct val="0"/>
                </a:spcBef>
                <a:spcAft>
                  <a:spcPct val="0"/>
                </a:spcAft>
                <a:defRPr>
                  <a:solidFill>
                    <a:schemeClr val="tx1"/>
                  </a:solidFill>
                  <a:latin typeface="Arial" charset="0"/>
                </a:defRPr>
              </a:lvl8pPr>
              <a:lvl9pPr fontAlgn="base">
                <a:spcBef>
                  <a:spcPct val="0"/>
                </a:spcBef>
                <a:spcAft>
                  <a:spcPct val="0"/>
                </a:spcAft>
                <a:defRPr>
                  <a:solidFill>
                    <a:schemeClr val="tx1"/>
                  </a:solidFill>
                  <a:latin typeface="Arial" charset="0"/>
                </a:defRPr>
              </a:lvl9pPr>
            </a:lstStyle>
            <a:p>
              <a:pPr algn="just"/>
              <a:r>
                <a:rPr lang="en-US" altLang="zh-CN" sz="1600" kern="100" dirty="0">
                  <a:effectLst/>
                  <a:latin typeface="等线" panose="02010600030101010101" pitchFamily="2" charset="-122"/>
                  <a:ea typeface="等线" panose="02010600030101010101" pitchFamily="2" charset="-122"/>
                  <a:cs typeface="Times New Roman" panose="02020603050405020304" pitchFamily="18" charset="0"/>
                </a:rPr>
                <a:t>	  </a:t>
              </a:r>
              <a:r>
                <a:rPr lang="ja-JP" altLang="en-US" sz="160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600" kern="100" dirty="0">
                  <a:latin typeface="Yu Mincho" panose="02020400000000000000" pitchFamily="18" charset="-128"/>
                  <a:ea typeface="Yu Mincho" panose="02020400000000000000" pitchFamily="18" charset="-128"/>
                  <a:cs typeface="Times New Roman" panose="02020603050405020304" pitchFamily="18" charset="0"/>
                </a:rPr>
                <a:t>HCI</a:t>
              </a:r>
              <a:r>
                <a:rPr lang="ja-JP" altLang="zh-CN" sz="1600" kern="100" dirty="0">
                  <a:effectLst/>
                  <a:latin typeface="Yu Mincho" panose="02020400000000000000" pitchFamily="18" charset="-128"/>
                  <a:ea typeface="Yu Mincho" panose="02020400000000000000" pitchFamily="18" charset="-128"/>
                  <a:cs typeface="Times New Roman" panose="02020603050405020304" pitchFamily="18" charset="0"/>
                </a:rPr>
                <a:t>技術の急速な発展に伴い、人と機械の相互作用の応用は日々広範になり、社会と経済への影響もますます大きくなっている。一方で、現代社会は情報化時代に入り、情報化はすでに時代の特徴となり、</a:t>
              </a:r>
              <a:r>
                <a:rPr lang="en-US" altLang="ja-JP" sz="1600" kern="100" dirty="0">
                  <a:latin typeface="Yu Mincho" panose="02020400000000000000" pitchFamily="18" charset="-128"/>
                  <a:ea typeface="Yu Mincho" panose="02020400000000000000" pitchFamily="18" charset="-128"/>
                  <a:cs typeface="Times New Roman" panose="02020603050405020304" pitchFamily="18" charset="0"/>
                </a:rPr>
                <a:t>HCI</a:t>
              </a:r>
              <a:r>
                <a:rPr lang="ja-JP" altLang="zh-CN" sz="1600" kern="100" dirty="0">
                  <a:effectLst/>
                  <a:latin typeface="Yu Mincho" panose="02020400000000000000" pitchFamily="18" charset="-128"/>
                  <a:ea typeface="Yu Mincho" panose="02020400000000000000" pitchFamily="18" charset="-128"/>
                  <a:cs typeface="Times New Roman" panose="02020603050405020304" pitchFamily="18" charset="0"/>
                </a:rPr>
                <a:t>を含む各種類の新技術の発展は、すべて情報技術の駆動が必要であり、情報の安全性は極めて重要である。</a:t>
              </a:r>
              <a:r>
                <a:rPr lang="ja-JP" altLang="zh-CN" sz="1600" kern="100" dirty="0">
                  <a:solidFill>
                    <a:srgbClr val="FF0000"/>
                  </a:solidFill>
                  <a:effectLst/>
                  <a:latin typeface="Yu Mincho" panose="02020400000000000000" pitchFamily="18" charset="-128"/>
                  <a:ea typeface="Yu Mincho" panose="02020400000000000000" pitchFamily="18" charset="-128"/>
                  <a:cs typeface="Times New Roman" panose="02020603050405020304" pitchFamily="18" charset="0"/>
                </a:rPr>
                <a:t>人工知能と情報セキュリティは必ず相互作用し</a:t>
              </a:r>
              <a:r>
                <a:rPr lang="en-US" altLang="zh-CN" sz="1600" kern="100" dirty="0">
                  <a:solidFill>
                    <a:srgbClr val="FF0000"/>
                  </a:solidFill>
                  <a:effectLst/>
                  <a:latin typeface="Yu Mincho" panose="02020400000000000000" pitchFamily="18" charset="-128"/>
                  <a:ea typeface="Yu Mincho" panose="02020400000000000000" pitchFamily="18" charset="-128"/>
                  <a:cs typeface="Times New Roman" panose="02020603050405020304" pitchFamily="18" charset="0"/>
                </a:rPr>
                <a:t>,</a:t>
              </a:r>
              <a:r>
                <a:rPr lang="ja-JP" altLang="zh-CN" sz="1600" kern="100" dirty="0">
                  <a:solidFill>
                    <a:srgbClr val="FF0000"/>
                  </a:solidFill>
                  <a:effectLst/>
                  <a:latin typeface="Yu Mincho" panose="02020400000000000000" pitchFamily="18" charset="-128"/>
                  <a:ea typeface="Yu Mincho" panose="02020400000000000000" pitchFamily="18" charset="-128"/>
                  <a:cs typeface="Times New Roman" panose="02020603050405020304" pitchFamily="18" charset="0"/>
                </a:rPr>
                <a:t>相互に影響する。</a:t>
              </a:r>
              <a:endParaRPr lang="zh-CN" altLang="zh-CN" sz="1600" kern="100" dirty="0">
                <a:solidFill>
                  <a:srgbClr val="FF0000"/>
                </a:solidFill>
                <a:effectLst/>
                <a:latin typeface="Yu Mincho" panose="02020400000000000000" pitchFamily="18" charset="-128"/>
                <a:ea typeface="Yu Mincho" panose="02020400000000000000" pitchFamily="18" charset="-128"/>
                <a:cs typeface="Times New Roman" panose="02020603050405020304" pitchFamily="18" charset="0"/>
              </a:endParaRPr>
            </a:p>
            <a:p>
              <a:pPr algn="just"/>
              <a:r>
                <a:rPr lang="en-US" altLang="zh-CN" sz="1800" kern="100" dirty="0">
                  <a:effectLst/>
                  <a:latin typeface="Yu Mincho" panose="02020400000000000000" pitchFamily="18" charset="-128"/>
                  <a:ea typeface="等线" panose="02010600030101010101" pitchFamily="2" charset="-122"/>
                  <a:cs typeface="Times New Roman" panose="02020603050405020304" pitchFamily="18" charset="0"/>
                </a:rPr>
                <a:t> </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grpSp>
      <p:sp>
        <p:nvSpPr>
          <p:cNvPr id="2" name="文本框 1"/>
          <p:cNvSpPr txBox="1"/>
          <p:nvPr/>
        </p:nvSpPr>
        <p:spPr>
          <a:xfrm>
            <a:off x="3935173" y="1468913"/>
            <a:ext cx="697627" cy="1015663"/>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altLang="zh-CN" sz="6000" b="1" i="0" u="none" strike="noStrike" kern="1200" cap="none" spc="0" normalizeH="0" baseline="0" noProof="0" dirty="0">
                <a:ln>
                  <a:noFill/>
                </a:ln>
                <a:solidFill>
                  <a:srgbClr val="FFC000"/>
                </a:solidFill>
                <a:effectLst/>
                <a:uLnTx/>
                <a:uFillTx/>
                <a:latin typeface="Arial Black"/>
                <a:ea typeface="微软雅黑"/>
                <a:cs typeface="+mn-cs"/>
              </a:rPr>
              <a:t>1</a:t>
            </a:r>
            <a:endParaRPr kumimoji="0" lang="zh-CN" altLang="en-US" sz="6000" b="1" i="0" u="none" strike="noStrike" kern="1200" cap="none" spc="0" normalizeH="0" baseline="0" noProof="0" dirty="0">
              <a:ln>
                <a:noFill/>
              </a:ln>
              <a:solidFill>
                <a:srgbClr val="FFC000"/>
              </a:solidFill>
              <a:effectLst/>
              <a:uLnTx/>
              <a:uFillTx/>
              <a:latin typeface="Arial Black"/>
              <a:ea typeface="微软雅黑"/>
              <a:cs typeface="+mn-cs"/>
            </a:endParaRPr>
          </a:p>
        </p:txBody>
      </p:sp>
      <p:sp>
        <p:nvSpPr>
          <p:cNvPr id="18" name="文本框 17"/>
          <p:cNvSpPr txBox="1"/>
          <p:nvPr/>
        </p:nvSpPr>
        <p:spPr>
          <a:xfrm>
            <a:off x="1387759" y="3773907"/>
            <a:ext cx="697627" cy="1015663"/>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altLang="zh-CN" sz="6000" b="1" i="0" u="none" strike="noStrike" kern="1200" cap="none" spc="0" normalizeH="0" baseline="0" noProof="0" dirty="0">
                <a:ln>
                  <a:noFill/>
                </a:ln>
                <a:solidFill>
                  <a:srgbClr val="FFC000"/>
                </a:solidFill>
                <a:effectLst/>
                <a:uLnTx/>
                <a:uFillTx/>
                <a:latin typeface="Arial Black"/>
                <a:ea typeface="微软雅黑"/>
                <a:cs typeface="+mn-cs"/>
              </a:rPr>
              <a:t>2</a:t>
            </a:r>
            <a:endParaRPr kumimoji="0" lang="zh-CN" altLang="en-US" sz="6000" b="1" i="0" u="none" strike="noStrike" kern="1200" cap="none" spc="0" normalizeH="0" baseline="0" noProof="0" dirty="0">
              <a:ln>
                <a:noFill/>
              </a:ln>
              <a:solidFill>
                <a:srgbClr val="FFC000"/>
              </a:solidFill>
              <a:effectLst/>
              <a:uLnTx/>
              <a:uFillTx/>
              <a:latin typeface="Arial Black"/>
              <a:ea typeface="微软雅黑"/>
              <a:cs typeface="+mn-cs"/>
            </a:endParaRPr>
          </a:p>
        </p:txBody>
      </p:sp>
      <p:pic>
        <p:nvPicPr>
          <p:cNvPr id="3" name="图片 2">
            <a:extLst>
              <a:ext uri="{FF2B5EF4-FFF2-40B4-BE49-F238E27FC236}">
                <a16:creationId xmlns:a16="http://schemas.microsoft.com/office/drawing/2014/main" id="{F8D262B2-EC71-4021-8C80-5D809410F7C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2063" y="976509"/>
            <a:ext cx="3738804" cy="2654405"/>
          </a:xfrm>
          <a:prstGeom prst="rect">
            <a:avLst/>
          </a:prstGeom>
        </p:spPr>
      </p:pic>
      <p:pic>
        <p:nvPicPr>
          <p:cNvPr id="4" name="图片 3">
            <a:extLst>
              <a:ext uri="{FF2B5EF4-FFF2-40B4-BE49-F238E27FC236}">
                <a16:creationId xmlns:a16="http://schemas.microsoft.com/office/drawing/2014/main" id="{5E774C47-5D2D-4147-8A22-111B2BF458C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1024216" cy="915770"/>
          </a:xfrm>
          <a:prstGeom prst="rect">
            <a:avLst/>
          </a:prstGeom>
        </p:spPr>
      </p:pic>
    </p:spTree>
    <p:extLst>
      <p:ext uri="{BB962C8B-B14F-4D97-AF65-F5344CB8AC3E}">
        <p14:creationId xmlns:p14="http://schemas.microsoft.com/office/powerpoint/2010/main" val="3691884894"/>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nodeType="after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wipe(left)">
                                      <p:cBhvr>
                                        <p:cTn id="13" dur="1500"/>
                                        <p:tgtEl>
                                          <p:spTgt spid="7"/>
                                        </p:tgtEl>
                                      </p:cBhvr>
                                    </p:animEffect>
                                  </p:childTnLst>
                                </p:cTn>
                              </p:par>
                            </p:childTnLst>
                          </p:cTn>
                        </p:par>
                        <p:par>
                          <p:cTn id="14" fill="hold">
                            <p:stCondLst>
                              <p:cond delay="2500"/>
                            </p:stCondLst>
                            <p:childTnLst>
                              <p:par>
                                <p:cTn id="15" presetID="42" presetClass="entr" presetSubtype="0" fill="hold" grpId="0" nodeType="afterEffect">
                                  <p:stCondLst>
                                    <p:cond delay="0"/>
                                  </p:stCondLst>
                                  <p:childTnLst>
                                    <p:set>
                                      <p:cBhvr>
                                        <p:cTn id="16" dur="1" fill="hold">
                                          <p:stCondLst>
                                            <p:cond delay="0"/>
                                          </p:stCondLst>
                                        </p:cTn>
                                        <p:tgtEl>
                                          <p:spTgt spid="18"/>
                                        </p:tgtEl>
                                        <p:attrNameLst>
                                          <p:attrName>style.visibility</p:attrName>
                                        </p:attrNameLst>
                                      </p:cBhvr>
                                      <p:to>
                                        <p:strVal val="visible"/>
                                      </p:to>
                                    </p:set>
                                    <p:animEffect transition="in" filter="fade">
                                      <p:cBhvr>
                                        <p:cTn id="17" dur="1000"/>
                                        <p:tgtEl>
                                          <p:spTgt spid="18"/>
                                        </p:tgtEl>
                                      </p:cBhvr>
                                    </p:animEffect>
                                    <p:anim calcmode="lin" valueType="num">
                                      <p:cBhvr>
                                        <p:cTn id="18" dur="1000" fill="hold"/>
                                        <p:tgtEl>
                                          <p:spTgt spid="18"/>
                                        </p:tgtEl>
                                        <p:attrNameLst>
                                          <p:attrName>ppt_x</p:attrName>
                                        </p:attrNameLst>
                                      </p:cBhvr>
                                      <p:tavLst>
                                        <p:tav tm="0">
                                          <p:val>
                                            <p:strVal val="#ppt_x"/>
                                          </p:val>
                                        </p:tav>
                                        <p:tav tm="100000">
                                          <p:val>
                                            <p:strVal val="#ppt_x"/>
                                          </p:val>
                                        </p:tav>
                                      </p:tavLst>
                                    </p:anim>
                                    <p:anim calcmode="lin" valueType="num">
                                      <p:cBhvr>
                                        <p:cTn id="19" dur="1000" fill="hold"/>
                                        <p:tgtEl>
                                          <p:spTgt spid="18"/>
                                        </p:tgtEl>
                                        <p:attrNameLst>
                                          <p:attrName>ppt_y</p:attrName>
                                        </p:attrNameLst>
                                      </p:cBhvr>
                                      <p:tavLst>
                                        <p:tav tm="0">
                                          <p:val>
                                            <p:strVal val="#ppt_y+.1"/>
                                          </p:val>
                                        </p:tav>
                                        <p:tav tm="100000">
                                          <p:val>
                                            <p:strVal val="#ppt_y"/>
                                          </p:val>
                                        </p:tav>
                                      </p:tavLst>
                                    </p:anim>
                                  </p:childTnLst>
                                </p:cTn>
                              </p:par>
                            </p:childTnLst>
                          </p:cTn>
                        </p:par>
                        <p:par>
                          <p:cTn id="20" fill="hold">
                            <p:stCondLst>
                              <p:cond delay="3500"/>
                            </p:stCondLst>
                            <p:childTnLst>
                              <p:par>
                                <p:cTn id="21" presetID="22" presetClass="entr" presetSubtype="8" fill="hold" nodeType="after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wipe(left)">
                                      <p:cBhvr>
                                        <p:cTn id="23" dur="1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19F4984-488F-4276-863F-53934EBB5334}"/>
              </a:ext>
            </a:extLst>
          </p:cNvPr>
          <p:cNvSpPr>
            <a:spLocks noGrp="1"/>
          </p:cNvSpPr>
          <p:nvPr>
            <p:ph type="title"/>
          </p:nvPr>
        </p:nvSpPr>
        <p:spPr/>
        <p:txBody>
          <a:bodyPr/>
          <a:lstStyle/>
          <a:p>
            <a:r>
              <a:rPr lang="en-US" altLang="ja-JP" dirty="0"/>
              <a:t>1-2 </a:t>
            </a:r>
            <a:r>
              <a:rPr lang="ja-JP" altLang="en-US" dirty="0"/>
              <a:t>情報セキュリティ</a:t>
            </a:r>
            <a:endParaRPr lang="zh-CN" altLang="en-US" dirty="0"/>
          </a:p>
        </p:txBody>
      </p:sp>
      <p:sp>
        <p:nvSpPr>
          <p:cNvPr id="4" name="灯片编号占位符 3">
            <a:extLst>
              <a:ext uri="{FF2B5EF4-FFF2-40B4-BE49-F238E27FC236}">
                <a16:creationId xmlns:a16="http://schemas.microsoft.com/office/drawing/2014/main" id="{BE98238E-7849-4A02-9F29-9BA1ED33B48F}"/>
              </a:ext>
            </a:extLst>
          </p:cNvPr>
          <p:cNvSpPr>
            <a:spLocks noGrp="1"/>
          </p:cNvSpPr>
          <p:nvPr>
            <p:ph type="sldNum" sz="quarter" idx="12"/>
          </p:nvPr>
        </p:nvSpPr>
        <p:spPr/>
        <p:txBody>
          <a:bodyPr/>
          <a:lstStyle/>
          <a:p>
            <a:fld id="{23DA680B-B80A-2545-AB30-B9870FE9052E}" type="slidenum">
              <a:rPr kumimoji="1" lang="zh-CN" altLang="en-US" smtClean="0"/>
              <a:t>5</a:t>
            </a:fld>
            <a:endParaRPr kumimoji="1" lang="zh-CN" altLang="en-US"/>
          </a:p>
        </p:txBody>
      </p:sp>
      <p:pic>
        <p:nvPicPr>
          <p:cNvPr id="6" name="图片 5">
            <a:extLst>
              <a:ext uri="{FF2B5EF4-FFF2-40B4-BE49-F238E27FC236}">
                <a16:creationId xmlns:a16="http://schemas.microsoft.com/office/drawing/2014/main" id="{87D500B1-BEE2-4B22-AC9A-3D7486E364A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024216" cy="915770"/>
          </a:xfrm>
          <a:prstGeom prst="rect">
            <a:avLst/>
          </a:prstGeom>
        </p:spPr>
      </p:pic>
      <p:sp>
        <p:nvSpPr>
          <p:cNvPr id="7" name="文本框 6">
            <a:extLst>
              <a:ext uri="{FF2B5EF4-FFF2-40B4-BE49-F238E27FC236}">
                <a16:creationId xmlns:a16="http://schemas.microsoft.com/office/drawing/2014/main" id="{CB476C30-A671-44F3-A4F1-9CC86E86CA61}"/>
              </a:ext>
            </a:extLst>
          </p:cNvPr>
          <p:cNvSpPr txBox="1"/>
          <p:nvPr/>
        </p:nvSpPr>
        <p:spPr>
          <a:xfrm>
            <a:off x="2408773" y="1800520"/>
            <a:ext cx="8945027" cy="2596288"/>
          </a:xfrm>
          <a:prstGeom prst="rect">
            <a:avLst/>
          </a:prstGeom>
          <a:noFill/>
        </p:spPr>
        <p:txBody>
          <a:bodyPr wrap="square" rtlCol="0">
            <a:spAutoFit/>
          </a:bodyPr>
          <a:lstStyle/>
          <a:p>
            <a:pPr>
              <a:lnSpc>
                <a:spcPct val="130000"/>
              </a:lnSpc>
            </a:pPr>
            <a:r>
              <a:rPr lang="ja-JP" altLang="en-US" sz="2400" b="1" dirty="0">
                <a:latin typeface="Yu Mincho" panose="02020400000000000000" pitchFamily="18" charset="-128"/>
                <a:ea typeface="Yu Mincho" panose="02020400000000000000" pitchFamily="18" charset="-128"/>
              </a:rPr>
              <a:t>安全モニタリング</a:t>
            </a:r>
            <a:r>
              <a:rPr lang="zh-CN" altLang="en-US" sz="2400" b="1" dirty="0">
                <a:latin typeface="Yu Mincho" panose="02020400000000000000" pitchFamily="18" charset="-128"/>
                <a:ea typeface="Yu Mincho" panose="02020400000000000000" pitchFamily="18" charset="-128"/>
              </a:rPr>
              <a:t>：</a:t>
            </a:r>
            <a:endParaRPr lang="en-US" altLang="zh-CN" sz="2400" b="1" dirty="0">
              <a:latin typeface="Yu Mincho" panose="02020400000000000000" pitchFamily="18" charset="-128"/>
              <a:ea typeface="Yu Mincho" panose="02020400000000000000" pitchFamily="18" charset="-128"/>
            </a:endParaRPr>
          </a:p>
          <a:p>
            <a:pPr marL="342900" indent="-342900">
              <a:lnSpc>
                <a:spcPct val="130000"/>
              </a:lnSpc>
              <a:buFont typeface="Arial" panose="020B0604020202020204" pitchFamily="34" charset="0"/>
              <a:buChar char="•"/>
            </a:pPr>
            <a:r>
              <a:rPr lang="ja-JP" altLang="en-US" sz="2000" dirty="0">
                <a:latin typeface="Yu Mincho" panose="02020400000000000000" pitchFamily="18" charset="-128"/>
                <a:ea typeface="Yu Mincho" panose="02020400000000000000" pitchFamily="18" charset="-128"/>
              </a:rPr>
              <a:t>ホームページ</a:t>
            </a:r>
            <a:r>
              <a:rPr lang="zh-CN" altLang="en-US" sz="2000" dirty="0">
                <a:latin typeface="Yu Mincho" panose="02020400000000000000" pitchFamily="18" charset="-128"/>
                <a:ea typeface="Yu Mincho" panose="02020400000000000000" pitchFamily="18" charset="-128"/>
              </a:rPr>
              <a:t>：</a:t>
            </a:r>
            <a:r>
              <a:rPr lang="ja-JP" altLang="en-US" sz="2000" dirty="0">
                <a:latin typeface="Yu Mincho" panose="02020400000000000000" pitchFamily="18" charset="-128"/>
                <a:ea typeface="Yu Mincho" panose="02020400000000000000" pitchFamily="18" charset="-128"/>
              </a:rPr>
              <a:t>ページ・バグ</a:t>
            </a:r>
            <a:r>
              <a:rPr lang="zh-CN" altLang="en-US" sz="2000" dirty="0">
                <a:latin typeface="Yu Mincho" panose="02020400000000000000" pitchFamily="18" charset="-128"/>
                <a:ea typeface="Yu Mincho" panose="02020400000000000000" pitchFamily="18" charset="-128"/>
              </a:rPr>
              <a:t>、</a:t>
            </a:r>
            <a:r>
              <a:rPr lang="ja-JP" altLang="en-US" sz="2000" dirty="0">
                <a:latin typeface="Yu Mincho" panose="02020400000000000000" pitchFamily="18" charset="-128"/>
                <a:ea typeface="Yu Mincho" panose="02020400000000000000" pitchFamily="18" charset="-128"/>
              </a:rPr>
              <a:t>攻撃や詐欺サイトなど</a:t>
            </a:r>
            <a:endParaRPr lang="en-US" altLang="ja-JP" sz="2000" dirty="0">
              <a:latin typeface="Yu Mincho" panose="02020400000000000000" pitchFamily="18" charset="-128"/>
              <a:ea typeface="Yu Mincho" panose="02020400000000000000" pitchFamily="18" charset="-128"/>
            </a:endParaRPr>
          </a:p>
          <a:p>
            <a:pPr marL="342900" indent="-342900">
              <a:lnSpc>
                <a:spcPct val="130000"/>
              </a:lnSpc>
              <a:buFont typeface="Arial" panose="020B0604020202020204" pitchFamily="34" charset="0"/>
              <a:buChar char="•"/>
            </a:pPr>
            <a:r>
              <a:rPr lang="ja-JP" altLang="en-US" sz="2000" dirty="0">
                <a:latin typeface="Yu Mincho" panose="02020400000000000000" pitchFamily="18" charset="-128"/>
                <a:ea typeface="Yu Mincho" panose="02020400000000000000" pitchFamily="18" charset="-128"/>
              </a:rPr>
              <a:t>インターネット</a:t>
            </a:r>
            <a:r>
              <a:rPr lang="zh-CN" altLang="en-US" sz="2000" dirty="0">
                <a:latin typeface="Yu Mincho" panose="02020400000000000000" pitchFamily="18" charset="-128"/>
                <a:ea typeface="Yu Mincho" panose="02020400000000000000" pitchFamily="18" charset="-128"/>
              </a:rPr>
              <a:t>：</a:t>
            </a:r>
            <a:r>
              <a:rPr lang="ja-JP" altLang="en-US" sz="2000" dirty="0">
                <a:latin typeface="Yu Mincho" panose="02020400000000000000" pitchFamily="18" charset="-128"/>
                <a:ea typeface="Yu Mincho" panose="02020400000000000000" pitchFamily="18" charset="-128"/>
              </a:rPr>
              <a:t>ネットワーク侵入</a:t>
            </a:r>
            <a:r>
              <a:rPr lang="zh-CN" altLang="en-US" sz="2000" dirty="0">
                <a:latin typeface="Yu Mincho" panose="02020400000000000000" pitchFamily="18" charset="-128"/>
                <a:ea typeface="Yu Mincho" panose="02020400000000000000" pitchFamily="18" charset="-128"/>
              </a:rPr>
              <a:t>、</a:t>
            </a:r>
            <a:r>
              <a:rPr lang="ja-JP" altLang="en-US" sz="2000" dirty="0">
                <a:latin typeface="Yu Mincho" panose="02020400000000000000" pitchFamily="18" charset="-128"/>
                <a:ea typeface="Yu Mincho" panose="02020400000000000000" pitchFamily="18" charset="-128"/>
              </a:rPr>
              <a:t>悪性コードなど</a:t>
            </a:r>
            <a:endParaRPr lang="en-US" altLang="ja-JP" sz="2000" dirty="0">
              <a:latin typeface="Yu Mincho" panose="02020400000000000000" pitchFamily="18" charset="-128"/>
              <a:ea typeface="Yu Mincho" panose="02020400000000000000" pitchFamily="18" charset="-128"/>
            </a:endParaRPr>
          </a:p>
          <a:p>
            <a:pPr marL="342900" indent="-342900">
              <a:lnSpc>
                <a:spcPct val="130000"/>
              </a:lnSpc>
              <a:buFont typeface="Arial" panose="020B0604020202020204" pitchFamily="34" charset="0"/>
              <a:buChar char="•"/>
            </a:pPr>
            <a:r>
              <a:rPr lang="ja-JP" altLang="en-US" sz="2000" dirty="0">
                <a:latin typeface="Yu Mincho" panose="02020400000000000000" pitchFamily="18" charset="-128"/>
                <a:ea typeface="Yu Mincho" panose="02020400000000000000" pitchFamily="18" charset="-128"/>
              </a:rPr>
              <a:t>ホスト</a:t>
            </a:r>
            <a:r>
              <a:rPr lang="zh-CN" altLang="en-US" sz="2000" dirty="0">
                <a:latin typeface="Yu Mincho" panose="02020400000000000000" pitchFamily="18" charset="-128"/>
                <a:ea typeface="Yu Mincho" panose="02020400000000000000" pitchFamily="18" charset="-128"/>
              </a:rPr>
              <a:t>：識別情報、</a:t>
            </a:r>
            <a:r>
              <a:rPr lang="ja-JP" altLang="en-US" sz="2000" dirty="0">
                <a:latin typeface="Yu Mincho" panose="02020400000000000000" pitchFamily="18" charset="-128"/>
                <a:ea typeface="Yu Mincho" panose="02020400000000000000" pitchFamily="18" charset="-128"/>
              </a:rPr>
              <a:t>悪性コードなど</a:t>
            </a:r>
            <a:endParaRPr lang="en-US" altLang="ja-JP" sz="2000" dirty="0">
              <a:latin typeface="Yu Mincho" panose="02020400000000000000" pitchFamily="18" charset="-128"/>
              <a:ea typeface="Yu Mincho" panose="02020400000000000000" pitchFamily="18" charset="-128"/>
            </a:endParaRPr>
          </a:p>
          <a:p>
            <a:pPr marL="342900" indent="-342900">
              <a:lnSpc>
                <a:spcPct val="130000"/>
              </a:lnSpc>
              <a:buFont typeface="Arial" panose="020B0604020202020204" pitchFamily="34" charset="0"/>
              <a:buChar char="•"/>
            </a:pPr>
            <a:r>
              <a:rPr lang="ja-JP" altLang="en-US" sz="2000" dirty="0">
                <a:latin typeface="Yu Mincho" panose="02020400000000000000" pitchFamily="18" charset="-128"/>
                <a:ea typeface="Yu Mincho" panose="02020400000000000000" pitchFamily="18" charset="-128"/>
              </a:rPr>
              <a:t>データベース</a:t>
            </a:r>
            <a:r>
              <a:rPr lang="zh-CN" altLang="en-US" sz="2000" dirty="0">
                <a:latin typeface="Yu Mincho" panose="02020400000000000000" pitchFamily="18" charset="-128"/>
                <a:ea typeface="Yu Mincho" panose="02020400000000000000" pitchFamily="18" charset="-128"/>
              </a:rPr>
              <a:t>：</a:t>
            </a:r>
            <a:r>
              <a:rPr lang="ja-JP" altLang="en-US" sz="2000" dirty="0">
                <a:latin typeface="Yu Mincho" panose="02020400000000000000" pitchFamily="18" charset="-128"/>
                <a:ea typeface="Yu Mincho" panose="02020400000000000000" pitchFamily="18" charset="-128"/>
              </a:rPr>
              <a:t>データベースの流出</a:t>
            </a:r>
            <a:r>
              <a:rPr lang="zh-CN" altLang="en-US" sz="2000" dirty="0">
                <a:latin typeface="Yu Mincho" panose="02020400000000000000" pitchFamily="18" charset="-128"/>
                <a:ea typeface="Yu Mincho" panose="02020400000000000000" pitchFamily="18" charset="-128"/>
              </a:rPr>
              <a:t>、</a:t>
            </a:r>
            <a:r>
              <a:rPr lang="ja-JP" altLang="en-US" sz="2000" dirty="0">
                <a:latin typeface="Yu Mincho" panose="02020400000000000000" pitchFamily="18" charset="-128"/>
                <a:ea typeface="Yu Mincho" panose="02020400000000000000" pitchFamily="18" charset="-128"/>
              </a:rPr>
              <a:t>アドレス漏洩などを管理する</a:t>
            </a:r>
            <a:endParaRPr lang="en-US" altLang="ja-JP" sz="2000" dirty="0">
              <a:latin typeface="Yu Mincho" panose="02020400000000000000" pitchFamily="18" charset="-128"/>
              <a:ea typeface="Yu Mincho" panose="02020400000000000000" pitchFamily="18" charset="-128"/>
            </a:endParaRPr>
          </a:p>
          <a:p>
            <a:pPr marL="342900" indent="-342900">
              <a:lnSpc>
                <a:spcPct val="130000"/>
              </a:lnSpc>
              <a:buFont typeface="Arial" panose="020B0604020202020204" pitchFamily="34" charset="0"/>
              <a:buChar char="•"/>
            </a:pPr>
            <a:r>
              <a:rPr lang="zh-CN" altLang="en-US" sz="2000" dirty="0">
                <a:solidFill>
                  <a:srgbClr val="FF0000"/>
                </a:solidFill>
                <a:latin typeface="Yu Mincho" panose="02020400000000000000" pitchFamily="18" charset="-128"/>
                <a:ea typeface="Yu Mincho" panose="02020400000000000000" pitchFamily="18" charset="-128"/>
              </a:rPr>
              <a:t>侵入検知（</a:t>
            </a:r>
            <a:r>
              <a:rPr lang="en-US" altLang="zh-CN" sz="2000" dirty="0">
                <a:solidFill>
                  <a:srgbClr val="FF0000"/>
                </a:solidFill>
                <a:latin typeface="Yu Mincho" panose="02020400000000000000" pitchFamily="18" charset="-128"/>
                <a:ea typeface="Yu Mincho" panose="02020400000000000000" pitchFamily="18" charset="-128"/>
              </a:rPr>
              <a:t>Intrusion Detection</a:t>
            </a:r>
            <a:r>
              <a:rPr lang="zh-CN" altLang="en-US" sz="2000" dirty="0">
                <a:solidFill>
                  <a:srgbClr val="FF0000"/>
                </a:solidFill>
                <a:latin typeface="Yu Mincho" panose="02020400000000000000" pitchFamily="18" charset="-128"/>
                <a:ea typeface="Yu Mincho" panose="02020400000000000000" pitchFamily="18" charset="-128"/>
              </a:rPr>
              <a:t>）</a:t>
            </a:r>
            <a:endParaRPr lang="en-US" altLang="zh-CN" sz="1400" dirty="0">
              <a:solidFill>
                <a:srgbClr val="FF0000"/>
              </a:solidFill>
              <a:latin typeface="Yu Mincho" panose="02020400000000000000" pitchFamily="18" charset="-128"/>
              <a:ea typeface="Yu Mincho" panose="02020400000000000000" pitchFamily="18" charset="-128"/>
            </a:endParaRPr>
          </a:p>
        </p:txBody>
      </p:sp>
    </p:spTree>
    <p:extLst>
      <p:ext uri="{BB962C8B-B14F-4D97-AF65-F5344CB8AC3E}">
        <p14:creationId xmlns:p14="http://schemas.microsoft.com/office/powerpoint/2010/main" val="4142400973"/>
      </p:ext>
    </p:extLst>
  </p:cSld>
  <p:clrMapOvr>
    <a:masterClrMapping/>
  </p:clrMapOvr>
  <p:transition spd="slow" advClick="0" advTm="0">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标题 18"/>
          <p:cNvSpPr>
            <a:spLocks noGrp="1"/>
          </p:cNvSpPr>
          <p:nvPr>
            <p:ph type="title"/>
          </p:nvPr>
        </p:nvSpPr>
        <p:spPr/>
        <p:txBody>
          <a:bodyPr/>
          <a:lstStyle/>
          <a:p>
            <a:r>
              <a:rPr lang="en-US" altLang="ja-JP" dirty="0">
                <a:solidFill>
                  <a:srgbClr val="071F65"/>
                </a:solidFill>
              </a:rPr>
              <a:t>1-2 </a:t>
            </a:r>
            <a:r>
              <a:rPr lang="ja-JP" altLang="en-US" dirty="0">
                <a:solidFill>
                  <a:srgbClr val="071F65"/>
                </a:solidFill>
              </a:rPr>
              <a:t>深刻な課題に直面している</a:t>
            </a:r>
            <a:endParaRPr lang="zh-CN" altLang="en-US" dirty="0">
              <a:solidFill>
                <a:srgbClr val="071F65"/>
              </a:solidFill>
            </a:endParaRPr>
          </a:p>
        </p:txBody>
      </p:sp>
      <p:sp>
        <p:nvSpPr>
          <p:cNvPr id="3" name="灯片编号占位符 2"/>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23DA680B-B80A-2545-AB30-B9870FE9052E}" type="slidenum">
              <a:rPr kumimoji="0" lang="zh-CN" altLang="en-US" sz="1200" b="0" i="0" u="none" strike="noStrike" kern="1200" cap="none" spc="0" normalizeH="0" baseline="0" noProof="0" smtClean="0">
                <a:ln>
                  <a:noFill/>
                </a:ln>
                <a:solidFill>
                  <a:srgbClr val="3D3F41">
                    <a:tint val="75000"/>
                  </a:srgbClr>
                </a:solidFill>
                <a:effectLst/>
                <a:uLnTx/>
                <a:uFillTx/>
                <a:latin typeface="Arial"/>
                <a:ea typeface="微软雅黑"/>
                <a:cs typeface="+mn-cs"/>
              </a:rPr>
              <a:pPr marL="0" marR="0" lvl="0" indent="0" algn="r" defTabSz="457200" rtl="0" eaLnBrk="1" fontAlgn="auto" latinLnBrk="0" hangingPunct="1">
                <a:lnSpc>
                  <a:spcPct val="100000"/>
                </a:lnSpc>
                <a:spcBef>
                  <a:spcPts val="0"/>
                </a:spcBef>
                <a:spcAft>
                  <a:spcPts val="0"/>
                </a:spcAft>
                <a:buClrTx/>
                <a:buSzTx/>
                <a:buFontTx/>
                <a:buNone/>
                <a:tabLst/>
                <a:defRPr/>
              </a:pPr>
              <a:t>6</a:t>
            </a:fld>
            <a:endParaRPr kumimoji="0" lang="zh-CN" altLang="en-US" sz="1200" b="0" i="0" u="none" strike="noStrike" kern="1200" cap="none" spc="0" normalizeH="0" baseline="0" noProof="0">
              <a:ln>
                <a:noFill/>
              </a:ln>
              <a:solidFill>
                <a:srgbClr val="3D3F41">
                  <a:tint val="75000"/>
                </a:srgbClr>
              </a:solidFill>
              <a:effectLst/>
              <a:uLnTx/>
              <a:uFillTx/>
              <a:latin typeface="Arial"/>
              <a:ea typeface="微软雅黑"/>
              <a:cs typeface="+mn-cs"/>
            </a:endParaRPr>
          </a:p>
        </p:txBody>
      </p:sp>
      <p:pic>
        <p:nvPicPr>
          <p:cNvPr id="12" name="图片 11">
            <a:extLst>
              <a:ext uri="{FF2B5EF4-FFF2-40B4-BE49-F238E27FC236}">
                <a16:creationId xmlns:a16="http://schemas.microsoft.com/office/drawing/2014/main" id="{0B997F5F-B0B4-4CC0-A35F-02525F471B0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139" y="31964"/>
            <a:ext cx="1024216" cy="915770"/>
          </a:xfrm>
          <a:prstGeom prst="rect">
            <a:avLst/>
          </a:prstGeom>
        </p:spPr>
      </p:pic>
      <p:sp>
        <p:nvSpPr>
          <p:cNvPr id="13" name="文本框 12">
            <a:extLst>
              <a:ext uri="{FF2B5EF4-FFF2-40B4-BE49-F238E27FC236}">
                <a16:creationId xmlns:a16="http://schemas.microsoft.com/office/drawing/2014/main" id="{FD5CFBAC-13D9-4450-845D-72DB06D48B0F}"/>
              </a:ext>
            </a:extLst>
          </p:cNvPr>
          <p:cNvSpPr txBox="1"/>
          <p:nvPr/>
        </p:nvSpPr>
        <p:spPr>
          <a:xfrm>
            <a:off x="1310059" y="1782979"/>
            <a:ext cx="10534650" cy="3743141"/>
          </a:xfrm>
          <a:prstGeom prst="rect">
            <a:avLst/>
          </a:prstGeom>
          <a:noFill/>
        </p:spPr>
        <p:txBody>
          <a:bodyPr wrap="square" rtlCol="0">
            <a:spAutoFit/>
          </a:bodyPr>
          <a:lstStyle/>
          <a:p>
            <a:pPr>
              <a:lnSpc>
                <a:spcPct val="130000"/>
              </a:lnSpc>
            </a:pPr>
            <a:r>
              <a:rPr lang="ja-JP" altLang="en-US" sz="2400" b="1" dirty="0">
                <a:latin typeface="Yu Mincho" panose="02020400000000000000" pitchFamily="18" charset="-128"/>
                <a:ea typeface="Yu Mincho" panose="02020400000000000000" pitchFamily="18" charset="-128"/>
              </a:rPr>
              <a:t>ネットワークセキュリティはますます深刻になっている</a:t>
            </a:r>
            <a:endParaRPr lang="en-US" altLang="ja-JP" sz="2400" b="1" dirty="0">
              <a:latin typeface="Yu Mincho" panose="02020400000000000000" pitchFamily="18" charset="-128"/>
              <a:ea typeface="Yu Mincho" panose="02020400000000000000" pitchFamily="18" charset="-128"/>
            </a:endParaRPr>
          </a:p>
          <a:p>
            <a:pPr marL="342900" indent="-342900">
              <a:lnSpc>
                <a:spcPct val="130000"/>
              </a:lnSpc>
              <a:buFont typeface="Arial" panose="020B0604020202020204" pitchFamily="34" charset="0"/>
              <a:buChar char="•"/>
            </a:pPr>
            <a:r>
              <a:rPr lang="ja-JP" altLang="en-US" sz="2000" dirty="0">
                <a:latin typeface="Yu Mincho" panose="02020400000000000000" pitchFamily="18" charset="-128"/>
                <a:ea typeface="Yu Mincho" panose="02020400000000000000" pitchFamily="18" charset="-128"/>
              </a:rPr>
              <a:t>情報セキュリティは大きな挑戦に直面している。人工知能は情報セキュリティに役立つと同時に</a:t>
            </a:r>
            <a:r>
              <a:rPr lang="en-US" altLang="ja-JP" sz="2000" dirty="0">
                <a:latin typeface="Yu Mincho" panose="02020400000000000000" pitchFamily="18" charset="-128"/>
                <a:ea typeface="Yu Mincho" panose="02020400000000000000" pitchFamily="18" charset="-128"/>
              </a:rPr>
              <a:t>,</a:t>
            </a:r>
            <a:r>
              <a:rPr lang="ja-JP" altLang="en-US" sz="2000" dirty="0">
                <a:latin typeface="Yu Mincho" panose="02020400000000000000" pitchFamily="18" charset="-128"/>
                <a:ea typeface="Yu Mincho" panose="02020400000000000000" pitchFamily="18" charset="-128"/>
              </a:rPr>
              <a:t>情報セキュリティに非常に大きな危険をもたらす。同じように、アタッカは人工知能技術を利用して攻撃力を強化できるからだ。</a:t>
            </a:r>
            <a:endParaRPr lang="en-US" altLang="ja-JP" sz="2000" dirty="0">
              <a:latin typeface="Yu Mincho" panose="02020400000000000000" pitchFamily="18" charset="-128"/>
              <a:ea typeface="Yu Mincho" panose="02020400000000000000" pitchFamily="18" charset="-128"/>
            </a:endParaRPr>
          </a:p>
          <a:p>
            <a:pPr marL="342900" indent="-342900">
              <a:lnSpc>
                <a:spcPct val="130000"/>
              </a:lnSpc>
              <a:buFont typeface="Arial" panose="020B0604020202020204" pitchFamily="34" charset="0"/>
              <a:buChar char="•"/>
            </a:pPr>
            <a:r>
              <a:rPr lang="ja-JP" altLang="en-US" sz="2000" dirty="0">
                <a:latin typeface="Yu Mincho" panose="02020400000000000000" pitchFamily="18" charset="-128"/>
                <a:ea typeface="Yu Mincho" panose="02020400000000000000" pitchFamily="18" charset="-128"/>
              </a:rPr>
              <a:t>ネットワーク・インフラの拡張と複雑化はますます多くの脆弱性と危険性をもたらす</a:t>
            </a:r>
            <a:r>
              <a:rPr lang="zh-CN" altLang="en-US" sz="2000" dirty="0">
                <a:latin typeface="Yu Mincho" panose="02020400000000000000" pitchFamily="18" charset="-128"/>
                <a:ea typeface="Yu Mincho" panose="02020400000000000000" pitchFamily="18" charset="-128"/>
              </a:rPr>
              <a:t>，</a:t>
            </a:r>
            <a:r>
              <a:rPr lang="ja-JP" altLang="en-US" sz="2000" dirty="0">
                <a:latin typeface="Yu Mincho" panose="02020400000000000000" pitchFamily="18" charset="-128"/>
                <a:ea typeface="Yu Mincho" panose="02020400000000000000" pitchFamily="18" charset="-128"/>
              </a:rPr>
              <a:t>攻撃のインテリジェント化</a:t>
            </a:r>
            <a:r>
              <a:rPr lang="zh-CN" altLang="en-US" sz="2000" dirty="0">
                <a:latin typeface="Yu Mincho" panose="02020400000000000000" pitchFamily="18" charset="-128"/>
                <a:ea typeface="Yu Mincho" panose="02020400000000000000" pitchFamily="18" charset="-128"/>
              </a:rPr>
              <a:t>（</a:t>
            </a:r>
            <a:r>
              <a:rPr lang="en-US" altLang="zh-CN" sz="2000" dirty="0">
                <a:latin typeface="Yu Mincho" panose="02020400000000000000" pitchFamily="18" charset="-128"/>
                <a:ea typeface="Yu Mincho" panose="02020400000000000000" pitchFamily="18" charset="-128"/>
              </a:rPr>
              <a:t>intelligent agent</a:t>
            </a:r>
            <a:r>
              <a:rPr lang="zh-CN" altLang="en-US" sz="2000" dirty="0">
                <a:latin typeface="Yu Mincho" panose="02020400000000000000" pitchFamily="18" charset="-128"/>
                <a:ea typeface="Yu Mincho" panose="02020400000000000000" pitchFamily="18" charset="-128"/>
              </a:rPr>
              <a:t>）</a:t>
            </a:r>
            <a:endParaRPr lang="en-US" altLang="zh-CN" sz="2000" dirty="0">
              <a:latin typeface="Yu Mincho" panose="02020400000000000000" pitchFamily="18" charset="-128"/>
              <a:ea typeface="Yu Mincho" panose="02020400000000000000" pitchFamily="18" charset="-128"/>
            </a:endParaRPr>
          </a:p>
          <a:p>
            <a:pPr>
              <a:lnSpc>
                <a:spcPct val="130000"/>
              </a:lnSpc>
            </a:pPr>
            <a:endParaRPr lang="en-US" altLang="zh-CN" sz="2000" dirty="0">
              <a:latin typeface="Yu Mincho" panose="02020400000000000000" pitchFamily="18" charset="-128"/>
              <a:ea typeface="Yu Mincho" panose="02020400000000000000" pitchFamily="18" charset="-128"/>
            </a:endParaRPr>
          </a:p>
          <a:p>
            <a:pPr marL="342900" indent="-342900">
              <a:lnSpc>
                <a:spcPct val="130000"/>
              </a:lnSpc>
              <a:buFont typeface="Arial" panose="020B0604020202020204" pitchFamily="34" charset="0"/>
              <a:buChar char="•"/>
            </a:pPr>
            <a:r>
              <a:rPr lang="en-US" altLang="ja-JP" sz="2000" dirty="0">
                <a:solidFill>
                  <a:srgbClr val="FF0000"/>
                </a:solidFill>
                <a:latin typeface="Yu Mincho" panose="02020400000000000000" pitchFamily="18" charset="-128"/>
                <a:ea typeface="Yu Mincho" panose="02020400000000000000" pitchFamily="18" charset="-128"/>
              </a:rPr>
              <a:t>HCI</a:t>
            </a:r>
            <a:r>
              <a:rPr lang="ja-JP" altLang="en-US" sz="2000" dirty="0">
                <a:solidFill>
                  <a:srgbClr val="FF0000"/>
                </a:solidFill>
                <a:latin typeface="Yu Mincho" panose="02020400000000000000" pitchFamily="18" charset="-128"/>
                <a:ea typeface="Yu Mincho" panose="02020400000000000000" pitchFamily="18" charset="-128"/>
              </a:rPr>
              <a:t>を利用する必要がある</a:t>
            </a:r>
            <a:r>
              <a:rPr lang="zh-CN" altLang="en-US" sz="2000" dirty="0">
                <a:solidFill>
                  <a:srgbClr val="FF0000"/>
                </a:solidFill>
                <a:latin typeface="Yu Mincho" panose="02020400000000000000" pitchFamily="18" charset="-128"/>
                <a:ea typeface="Yu Mincho" panose="02020400000000000000" pitchFamily="18" charset="-128"/>
              </a:rPr>
              <a:t>（</a:t>
            </a:r>
            <a:r>
              <a:rPr lang="ja-JP" altLang="en-US" sz="2000" dirty="0">
                <a:solidFill>
                  <a:srgbClr val="FF0000"/>
                </a:solidFill>
                <a:latin typeface="Yu Mincho" panose="02020400000000000000" pitchFamily="18" charset="-128"/>
                <a:ea typeface="Yu Mincho" panose="02020400000000000000" pitchFamily="18" charset="-128"/>
              </a:rPr>
              <a:t>ディープラーニングと人工知能</a:t>
            </a:r>
            <a:r>
              <a:rPr lang="zh-CN" altLang="en-US" sz="2000" dirty="0">
                <a:solidFill>
                  <a:srgbClr val="FF0000"/>
                </a:solidFill>
                <a:latin typeface="Yu Mincho" panose="02020400000000000000" pitchFamily="18" charset="-128"/>
                <a:ea typeface="Yu Mincho" panose="02020400000000000000" pitchFamily="18" charset="-128"/>
              </a:rPr>
              <a:t>），</a:t>
            </a:r>
            <a:r>
              <a:rPr lang="ja-JP" altLang="en-US" sz="2000" dirty="0">
                <a:solidFill>
                  <a:srgbClr val="FF0000"/>
                </a:solidFill>
                <a:latin typeface="Yu Mincho" panose="02020400000000000000" pitchFamily="18" charset="-128"/>
                <a:ea typeface="Yu Mincho" panose="02020400000000000000" pitchFamily="18" charset="-128"/>
              </a:rPr>
              <a:t>迅速かつ効果的に攻撃を検知・評価・応答する</a:t>
            </a:r>
            <a:endParaRPr lang="zh-CN" altLang="en-US" sz="2000" dirty="0">
              <a:solidFill>
                <a:srgbClr val="FF0000"/>
              </a:solidFill>
              <a:latin typeface="Yu Mincho" panose="02020400000000000000" pitchFamily="18" charset="-128"/>
              <a:ea typeface="Yu Mincho" panose="02020400000000000000" pitchFamily="18" charset="-128"/>
            </a:endParaRPr>
          </a:p>
        </p:txBody>
      </p:sp>
    </p:spTree>
    <p:extLst>
      <p:ext uri="{BB962C8B-B14F-4D97-AF65-F5344CB8AC3E}">
        <p14:creationId xmlns:p14="http://schemas.microsoft.com/office/powerpoint/2010/main" val="1633498457"/>
      </p:ext>
    </p:extLst>
  </p:cSld>
  <p:clrMapOvr>
    <a:masterClrMapping/>
  </p:clrMapOvr>
  <p:transition spd="slow" advClick="0" advTm="0">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1-3 One Hundred Year Study on AI100</a:t>
            </a:r>
            <a:endParaRPr lang="zh-CN" altLang="en-US" dirty="0"/>
          </a:p>
        </p:txBody>
      </p:sp>
      <p:sp>
        <p:nvSpPr>
          <p:cNvPr id="4" name="幻灯片编号占位符 3"/>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23DA680B-B80A-2545-AB30-B9870FE9052E}" type="slidenum">
              <a:rPr kumimoji="0" lang="zh-CN" altLang="en-US" sz="1200" b="0" i="0" u="none" strike="noStrike" kern="1200" cap="none" spc="0" normalizeH="0" baseline="0" noProof="0" smtClean="0">
                <a:ln>
                  <a:noFill/>
                </a:ln>
                <a:solidFill>
                  <a:srgbClr val="3D3F41">
                    <a:tint val="75000"/>
                  </a:srgbClr>
                </a:solidFill>
                <a:effectLst/>
                <a:uLnTx/>
                <a:uFillTx/>
                <a:latin typeface="Arial"/>
                <a:ea typeface="微软雅黑"/>
                <a:cs typeface="+mn-cs"/>
              </a:rPr>
              <a:pPr marL="0" marR="0" lvl="0" indent="0" algn="r" defTabSz="457200" rtl="0" eaLnBrk="1" fontAlgn="auto" latinLnBrk="0" hangingPunct="1">
                <a:lnSpc>
                  <a:spcPct val="100000"/>
                </a:lnSpc>
                <a:spcBef>
                  <a:spcPts val="0"/>
                </a:spcBef>
                <a:spcAft>
                  <a:spcPts val="0"/>
                </a:spcAft>
                <a:buClrTx/>
                <a:buSzTx/>
                <a:buFontTx/>
                <a:buNone/>
                <a:tabLst/>
                <a:defRPr/>
              </a:pPr>
              <a:t>7</a:t>
            </a:fld>
            <a:endParaRPr kumimoji="0" lang="zh-CN" altLang="en-US" sz="1200" b="0" i="0" u="none" strike="noStrike" kern="1200" cap="none" spc="0" normalizeH="0" baseline="0" noProof="0">
              <a:ln>
                <a:noFill/>
              </a:ln>
              <a:solidFill>
                <a:srgbClr val="3D3F41">
                  <a:tint val="75000"/>
                </a:srgbClr>
              </a:solidFill>
              <a:effectLst/>
              <a:uLnTx/>
              <a:uFillTx/>
              <a:latin typeface="Arial"/>
              <a:ea typeface="微软雅黑"/>
              <a:cs typeface="+mn-cs"/>
            </a:endParaRPr>
          </a:p>
        </p:txBody>
      </p:sp>
      <p:sp>
        <p:nvSpPr>
          <p:cNvPr id="6" name="AutoShape 3"/>
          <p:cNvSpPr>
            <a:spLocks noChangeArrowheads="1"/>
          </p:cNvSpPr>
          <p:nvPr/>
        </p:nvSpPr>
        <p:spPr bwMode="auto">
          <a:xfrm>
            <a:off x="3604090" y="2964550"/>
            <a:ext cx="1670875" cy="1152559"/>
          </a:xfrm>
          <a:prstGeom prst="flowChartDecision">
            <a:avLst/>
          </a:prstGeom>
          <a:solidFill>
            <a:srgbClr val="071F65"/>
          </a:solidFill>
          <a:ln/>
        </p:spPr>
        <p:style>
          <a:lnRef idx="1">
            <a:schemeClr val="dk1"/>
          </a:lnRef>
          <a:fillRef idx="3">
            <a:schemeClr val="dk1"/>
          </a:fillRef>
          <a:effectRef idx="2">
            <a:schemeClr val="dk1"/>
          </a:effectRef>
          <a:fontRef idx="minor">
            <a:schemeClr val="lt1"/>
          </a:fontRef>
        </p:style>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1" lang="en-US" altLang="zh-CN" b="1" kern="0" dirty="0">
                <a:solidFill>
                  <a:srgbClr val="FFFFFF"/>
                </a:solidFill>
                <a:latin typeface="微软雅黑"/>
                <a:ea typeface="微软雅黑"/>
              </a:rPr>
              <a:t>AI</a:t>
            </a:r>
            <a:endParaRPr kumimoji="1" lang="en-US" altLang="zh-CN" sz="1800" b="1" i="0" u="none" strike="noStrike" kern="0" cap="none" spc="0" normalizeH="0" baseline="0" noProof="0" dirty="0">
              <a:ln>
                <a:noFill/>
              </a:ln>
              <a:solidFill>
                <a:srgbClr val="FFFFFF"/>
              </a:solidFill>
              <a:effectLst/>
              <a:uLnTx/>
              <a:uFillTx/>
              <a:latin typeface="微软雅黑"/>
              <a:ea typeface="微软雅黑"/>
              <a:cs typeface="+mn-cs"/>
            </a:endParaRPr>
          </a:p>
        </p:txBody>
      </p:sp>
      <p:sp>
        <p:nvSpPr>
          <p:cNvPr id="7" name="Rectangle 4"/>
          <p:cNvSpPr>
            <a:spLocks noChangeArrowheads="1"/>
          </p:cNvSpPr>
          <p:nvPr/>
        </p:nvSpPr>
        <p:spPr bwMode="auto">
          <a:xfrm>
            <a:off x="1875349" y="2043371"/>
            <a:ext cx="1267261" cy="633401"/>
          </a:xfrm>
          <a:prstGeom prst="rect">
            <a:avLst/>
          </a:prstGeom>
          <a:solidFill>
            <a:srgbClr val="071F65"/>
          </a:solidFill>
          <a:ln>
            <a:noFill/>
            <a:headEnd/>
            <a:tailEnd/>
          </a:ln>
        </p:spPr>
        <p:style>
          <a:lnRef idx="1">
            <a:schemeClr val="accent1"/>
          </a:lnRef>
          <a:fillRef idx="3">
            <a:schemeClr val="accent1"/>
          </a:fillRef>
          <a:effectRef idx="2">
            <a:schemeClr val="accent1"/>
          </a:effectRef>
          <a:fontRef idx="minor">
            <a:schemeClr val="lt1"/>
          </a:fontRef>
        </p:style>
        <p:txBody>
          <a:bodyPr wrap="none" anchor="ctr">
            <a:flatTx/>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1" lang="en-US" altLang="zh-CN" sz="1200" b="1" i="0" u="none" strike="noStrike" kern="0" cap="none" spc="0" normalizeH="0" baseline="0" noProof="0" dirty="0">
                <a:ln>
                  <a:noFill/>
                </a:ln>
                <a:solidFill>
                  <a:srgbClr val="FFC000"/>
                </a:solidFill>
                <a:effectLst/>
                <a:uLnTx/>
                <a:uFillTx/>
                <a:latin typeface="微软雅黑"/>
                <a:ea typeface="微软雅黑"/>
                <a:cs typeface="+mn-cs"/>
              </a:rPr>
              <a:t>Transportation</a:t>
            </a:r>
            <a:endParaRPr kumimoji="1" lang="zh-CN" altLang="en-US" sz="1200" b="1" i="0" u="none" strike="noStrike" kern="0" cap="none" spc="0" normalizeH="0" baseline="0" noProof="0" dirty="0">
              <a:ln>
                <a:noFill/>
              </a:ln>
              <a:solidFill>
                <a:srgbClr val="FFFFFF"/>
              </a:solidFill>
              <a:effectLst/>
              <a:uLnTx/>
              <a:uFillTx/>
              <a:latin typeface="微软雅黑"/>
              <a:ea typeface="微软雅黑"/>
              <a:cs typeface="+mn-cs"/>
            </a:endParaRPr>
          </a:p>
        </p:txBody>
      </p:sp>
      <p:sp>
        <p:nvSpPr>
          <p:cNvPr id="8" name="Rectangle 5"/>
          <p:cNvSpPr>
            <a:spLocks noChangeArrowheads="1"/>
          </p:cNvSpPr>
          <p:nvPr/>
        </p:nvSpPr>
        <p:spPr bwMode="auto">
          <a:xfrm>
            <a:off x="3834106" y="2043371"/>
            <a:ext cx="1267261" cy="633401"/>
          </a:xfrm>
          <a:prstGeom prst="rect">
            <a:avLst/>
          </a:prstGeom>
          <a:solidFill>
            <a:schemeClr val="tx1">
              <a:lumMod val="75000"/>
            </a:schemeClr>
          </a:solidFill>
          <a:ln>
            <a:noFill/>
            <a:headEnd/>
            <a:tailEnd/>
          </a:ln>
        </p:spPr>
        <p:style>
          <a:lnRef idx="1">
            <a:schemeClr val="accent2"/>
          </a:lnRef>
          <a:fillRef idx="3">
            <a:schemeClr val="accent2"/>
          </a:fillRef>
          <a:effectRef idx="2">
            <a:schemeClr val="accent2"/>
          </a:effectRef>
          <a:fontRef idx="minor">
            <a:schemeClr val="lt1"/>
          </a:fontRef>
        </p:style>
        <p:txBody>
          <a:bodyPr wrap="none" anchor="ctr">
            <a:flatTx/>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1" lang="en-US" altLang="zh-CN" sz="1200" b="1" i="0" u="none" strike="noStrike" kern="0" cap="none" spc="0" normalizeH="0" baseline="0" noProof="0" dirty="0">
                <a:ln>
                  <a:noFill/>
                </a:ln>
                <a:solidFill>
                  <a:srgbClr val="FFC000"/>
                </a:solidFill>
                <a:effectLst/>
                <a:uLnTx/>
                <a:uFillTx/>
                <a:latin typeface="微软雅黑"/>
                <a:ea typeface="微软雅黑"/>
              </a:rPr>
              <a:t>Home/Service</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1" lang="en-US" altLang="zh-CN" sz="1200" b="1" kern="0" dirty="0">
                <a:solidFill>
                  <a:srgbClr val="FFC000"/>
                </a:solidFill>
                <a:latin typeface="微软雅黑"/>
                <a:ea typeface="微软雅黑"/>
              </a:rPr>
              <a:t>Robots</a:t>
            </a:r>
            <a:endParaRPr kumimoji="1" lang="zh-CN" altLang="en-US" sz="1200" b="1" i="0" u="none" strike="noStrike" kern="0" cap="none" spc="0" normalizeH="0" baseline="0" noProof="0" dirty="0">
              <a:ln>
                <a:noFill/>
              </a:ln>
              <a:solidFill>
                <a:srgbClr val="FFFFFF"/>
              </a:solidFill>
              <a:effectLst/>
              <a:uLnTx/>
              <a:uFillTx/>
              <a:latin typeface="微软雅黑"/>
              <a:ea typeface="微软雅黑"/>
            </a:endParaRPr>
          </a:p>
        </p:txBody>
      </p:sp>
      <p:sp>
        <p:nvSpPr>
          <p:cNvPr id="9" name="Rectangle 6"/>
          <p:cNvSpPr>
            <a:spLocks noChangeArrowheads="1"/>
          </p:cNvSpPr>
          <p:nvPr/>
        </p:nvSpPr>
        <p:spPr bwMode="auto">
          <a:xfrm>
            <a:off x="5792863" y="2043371"/>
            <a:ext cx="1267261" cy="633401"/>
          </a:xfrm>
          <a:prstGeom prst="rect">
            <a:avLst/>
          </a:prstGeom>
          <a:solidFill>
            <a:schemeClr val="bg1">
              <a:lumMod val="50000"/>
            </a:schemeClr>
          </a:solidFill>
          <a:ln>
            <a:noFill/>
            <a:headEnd/>
            <a:tailEnd/>
          </a:ln>
        </p:spPr>
        <p:style>
          <a:lnRef idx="1">
            <a:schemeClr val="accent3"/>
          </a:lnRef>
          <a:fillRef idx="3">
            <a:schemeClr val="accent3"/>
          </a:fillRef>
          <a:effectRef idx="2">
            <a:schemeClr val="accent3"/>
          </a:effectRef>
          <a:fontRef idx="minor">
            <a:schemeClr val="lt1"/>
          </a:fontRef>
        </p:style>
        <p:txBody>
          <a:bodyPr wrap="none" anchor="ctr">
            <a:flatTx/>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1" lang="en-US" altLang="zh-CN" sz="1600" b="1" i="0" u="none" strike="noStrike" kern="0" cap="none" spc="0" normalizeH="0" baseline="0" noProof="0" dirty="0">
                <a:ln>
                  <a:noFill/>
                </a:ln>
                <a:solidFill>
                  <a:srgbClr val="FFC000"/>
                </a:solidFill>
                <a:effectLst/>
                <a:uLnTx/>
                <a:uFillTx/>
                <a:latin typeface="微软雅黑"/>
                <a:ea typeface="微软雅黑"/>
                <a:cs typeface="+mn-cs"/>
              </a:rPr>
              <a:t>Healthcare</a:t>
            </a:r>
            <a:endParaRPr kumimoji="1" lang="zh-CN" altLang="en-US" sz="1600" b="1" i="0" u="none" strike="noStrike" kern="0" cap="none" spc="0" normalizeH="0" baseline="0" noProof="0" dirty="0">
              <a:ln>
                <a:noFill/>
              </a:ln>
              <a:solidFill>
                <a:srgbClr val="FFFFFF"/>
              </a:solidFill>
              <a:effectLst/>
              <a:uLnTx/>
              <a:uFillTx/>
              <a:latin typeface="微软雅黑"/>
              <a:ea typeface="微软雅黑"/>
              <a:cs typeface="+mn-cs"/>
            </a:endParaRPr>
          </a:p>
        </p:txBody>
      </p:sp>
      <p:sp>
        <p:nvSpPr>
          <p:cNvPr id="10" name="Rectangle 7"/>
          <p:cNvSpPr>
            <a:spLocks noChangeArrowheads="1"/>
          </p:cNvSpPr>
          <p:nvPr/>
        </p:nvSpPr>
        <p:spPr bwMode="auto">
          <a:xfrm>
            <a:off x="5792863" y="4462732"/>
            <a:ext cx="1267261" cy="633401"/>
          </a:xfrm>
          <a:prstGeom prst="rect">
            <a:avLst/>
          </a:prstGeom>
          <a:solidFill>
            <a:srgbClr val="071F65"/>
          </a:solidFill>
          <a:ln>
            <a:noFill/>
            <a:headEnd/>
            <a:tailEnd/>
          </a:ln>
        </p:spPr>
        <p:style>
          <a:lnRef idx="1">
            <a:schemeClr val="accent1"/>
          </a:lnRef>
          <a:fillRef idx="3">
            <a:schemeClr val="accent1"/>
          </a:fillRef>
          <a:effectRef idx="2">
            <a:schemeClr val="accent1"/>
          </a:effectRef>
          <a:fontRef idx="minor">
            <a:schemeClr val="lt1"/>
          </a:fontRef>
        </p:style>
        <p:txBody>
          <a:bodyPr wrap="none" anchor="ctr">
            <a:flatTx/>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1" lang="en-US" altLang="zh-CN" sz="1100" b="1" i="0" u="none" strike="noStrike" kern="0" cap="none" spc="0" normalizeH="0" baseline="0" noProof="0" dirty="0">
                <a:ln>
                  <a:noFill/>
                </a:ln>
                <a:solidFill>
                  <a:srgbClr val="FFC000"/>
                </a:solidFill>
                <a:effectLst/>
                <a:uLnTx/>
                <a:uFillTx/>
                <a:latin typeface="微软雅黑"/>
                <a:ea typeface="微软雅黑"/>
              </a:rPr>
              <a:t>Employment and</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1" lang="en-US" altLang="zh-CN" sz="1100" b="1" kern="0" dirty="0">
                <a:solidFill>
                  <a:srgbClr val="FFC000"/>
                </a:solidFill>
                <a:latin typeface="微软雅黑"/>
                <a:ea typeface="微软雅黑"/>
              </a:rPr>
              <a:t>Workplace</a:t>
            </a:r>
            <a:endParaRPr kumimoji="1" lang="zh-CN" altLang="en-US" sz="1100" b="1" i="0" u="none" strike="noStrike" kern="0" cap="none" spc="0" normalizeH="0" baseline="0" noProof="0" dirty="0">
              <a:ln>
                <a:noFill/>
              </a:ln>
              <a:solidFill>
                <a:srgbClr val="FFFFFF"/>
              </a:solidFill>
              <a:effectLst/>
              <a:uLnTx/>
              <a:uFillTx/>
              <a:latin typeface="微软雅黑"/>
              <a:ea typeface="微软雅黑"/>
            </a:endParaRPr>
          </a:p>
        </p:txBody>
      </p:sp>
      <p:sp>
        <p:nvSpPr>
          <p:cNvPr id="11" name="Rectangle 8"/>
          <p:cNvSpPr>
            <a:spLocks noChangeArrowheads="1"/>
          </p:cNvSpPr>
          <p:nvPr/>
        </p:nvSpPr>
        <p:spPr bwMode="auto">
          <a:xfrm>
            <a:off x="3548152" y="4470874"/>
            <a:ext cx="1888051" cy="1547997"/>
          </a:xfrm>
          <a:prstGeom prst="rect">
            <a:avLst/>
          </a:prstGeom>
          <a:solidFill>
            <a:srgbClr val="FF0000"/>
          </a:solidFill>
          <a:ln>
            <a:noFill/>
            <a:headEnd/>
            <a:tailEnd/>
          </a:ln>
        </p:spPr>
        <p:style>
          <a:lnRef idx="1">
            <a:schemeClr val="accent2"/>
          </a:lnRef>
          <a:fillRef idx="3">
            <a:schemeClr val="accent2"/>
          </a:fillRef>
          <a:effectRef idx="2">
            <a:schemeClr val="accent2"/>
          </a:effectRef>
          <a:fontRef idx="minor">
            <a:schemeClr val="lt1"/>
          </a:fontRef>
        </p:style>
        <p:txBody>
          <a:bodyPr wrap="none" anchor="ctr">
            <a:flatTx/>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1" lang="en-US" altLang="zh-CN" sz="2000" b="1" i="0" u="none" strike="noStrike" kern="0" cap="none" spc="0" normalizeH="0" baseline="0" noProof="0" dirty="0">
                <a:ln>
                  <a:noFill/>
                </a:ln>
                <a:solidFill>
                  <a:schemeClr val="bg1"/>
                </a:solidFill>
                <a:effectLst/>
                <a:uLnTx/>
                <a:uFillTx/>
                <a:latin typeface="微软雅黑"/>
                <a:ea typeface="微软雅黑"/>
                <a:cs typeface="+mn-cs"/>
              </a:rPr>
              <a:t>Public Safety</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1" lang="en-US" altLang="zh-CN" sz="2000" b="1" i="0" u="none" strike="noStrike" kern="0" cap="none" spc="0" normalizeH="0" baseline="0" noProof="0" dirty="0">
                <a:ln>
                  <a:noFill/>
                </a:ln>
                <a:solidFill>
                  <a:schemeClr val="bg1"/>
                </a:solidFill>
                <a:effectLst/>
                <a:uLnTx/>
                <a:uFillTx/>
                <a:latin typeface="微软雅黑"/>
                <a:ea typeface="微软雅黑"/>
                <a:cs typeface="+mn-cs"/>
              </a:rPr>
              <a:t>and Security</a:t>
            </a:r>
            <a:endParaRPr kumimoji="1" lang="zh-CN" altLang="en-US" sz="1400" b="1" i="0" u="none" strike="noStrike" kern="0" cap="none" spc="0" normalizeH="0" baseline="0" noProof="0" dirty="0">
              <a:ln>
                <a:noFill/>
              </a:ln>
              <a:solidFill>
                <a:schemeClr val="bg1"/>
              </a:solidFill>
              <a:effectLst/>
              <a:uLnTx/>
              <a:uFillTx/>
              <a:latin typeface="微软雅黑"/>
              <a:ea typeface="微软雅黑"/>
              <a:cs typeface="+mn-cs"/>
            </a:endParaRPr>
          </a:p>
        </p:txBody>
      </p:sp>
      <p:sp>
        <p:nvSpPr>
          <p:cNvPr id="12" name="Rectangle 9"/>
          <p:cNvSpPr>
            <a:spLocks noChangeArrowheads="1"/>
          </p:cNvSpPr>
          <p:nvPr/>
        </p:nvSpPr>
        <p:spPr bwMode="auto">
          <a:xfrm>
            <a:off x="1875349" y="4462732"/>
            <a:ext cx="1267261" cy="633401"/>
          </a:xfrm>
          <a:prstGeom prst="rect">
            <a:avLst/>
          </a:prstGeom>
          <a:solidFill>
            <a:schemeClr val="bg1">
              <a:lumMod val="50000"/>
            </a:schemeClr>
          </a:solidFill>
          <a:ln>
            <a:noFill/>
            <a:headEnd/>
            <a:tailEnd/>
          </a:ln>
        </p:spPr>
        <p:style>
          <a:lnRef idx="1">
            <a:schemeClr val="accent3"/>
          </a:lnRef>
          <a:fillRef idx="3">
            <a:schemeClr val="accent3"/>
          </a:fillRef>
          <a:effectRef idx="2">
            <a:schemeClr val="accent3"/>
          </a:effectRef>
          <a:fontRef idx="minor">
            <a:schemeClr val="lt1"/>
          </a:fontRef>
        </p:style>
        <p:txBody>
          <a:bodyPr wrap="none" anchor="ctr">
            <a:flatTx/>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1" lang="en-US" altLang="zh-CN" sz="1400" b="1" i="0" u="none" strike="noStrike" kern="0" cap="none" spc="0" normalizeH="0" baseline="0" noProof="0" dirty="0">
                <a:ln>
                  <a:noFill/>
                </a:ln>
                <a:solidFill>
                  <a:srgbClr val="FFC000"/>
                </a:solidFill>
                <a:effectLst/>
                <a:uLnTx/>
                <a:uFillTx/>
                <a:latin typeface="微软雅黑"/>
                <a:ea typeface="微软雅黑"/>
              </a:rPr>
              <a:t>Low-resource</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1" lang="en-US" altLang="zh-CN" sz="1400" b="1" kern="0" dirty="0">
                <a:solidFill>
                  <a:srgbClr val="FFC000"/>
                </a:solidFill>
                <a:latin typeface="微软雅黑"/>
                <a:ea typeface="微软雅黑"/>
              </a:rPr>
              <a:t>Communities</a:t>
            </a:r>
            <a:endParaRPr kumimoji="1" lang="zh-CN" altLang="en-US" sz="1400" b="1" i="0" u="none" strike="noStrike" kern="0" cap="none" spc="0" normalizeH="0" baseline="0" noProof="0" dirty="0">
              <a:ln>
                <a:noFill/>
              </a:ln>
              <a:solidFill>
                <a:srgbClr val="FFFFFF"/>
              </a:solidFill>
              <a:effectLst/>
              <a:uLnTx/>
              <a:uFillTx/>
              <a:latin typeface="微软雅黑"/>
              <a:ea typeface="微软雅黑"/>
            </a:endParaRPr>
          </a:p>
        </p:txBody>
      </p:sp>
      <p:sp>
        <p:nvSpPr>
          <p:cNvPr id="13" name="Rectangle 10"/>
          <p:cNvSpPr>
            <a:spLocks noChangeArrowheads="1"/>
          </p:cNvSpPr>
          <p:nvPr/>
        </p:nvSpPr>
        <p:spPr bwMode="auto">
          <a:xfrm>
            <a:off x="1875349" y="3252328"/>
            <a:ext cx="1267261" cy="634847"/>
          </a:xfrm>
          <a:prstGeom prst="rect">
            <a:avLst/>
          </a:prstGeom>
          <a:solidFill>
            <a:schemeClr val="tx1">
              <a:lumMod val="75000"/>
            </a:schemeClr>
          </a:solidFill>
          <a:ln>
            <a:noFill/>
            <a:headEnd/>
            <a:tailEnd/>
          </a:ln>
        </p:spPr>
        <p:style>
          <a:lnRef idx="1">
            <a:schemeClr val="accent2"/>
          </a:lnRef>
          <a:fillRef idx="3">
            <a:schemeClr val="accent2"/>
          </a:fillRef>
          <a:effectRef idx="2">
            <a:schemeClr val="accent2"/>
          </a:effectRef>
          <a:fontRef idx="minor">
            <a:schemeClr val="lt1"/>
          </a:fontRef>
        </p:style>
        <p:txBody>
          <a:bodyPr wrap="none" anchor="ctr">
            <a:flatTx/>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1" lang="en-US" altLang="zh-CN" sz="1600" b="1" i="0" u="none" strike="noStrike" kern="0" cap="none" spc="0" normalizeH="0" baseline="0" noProof="0" dirty="0">
                <a:ln>
                  <a:noFill/>
                </a:ln>
                <a:solidFill>
                  <a:srgbClr val="FFC000"/>
                </a:solidFill>
                <a:effectLst/>
                <a:uLnTx/>
                <a:uFillTx/>
                <a:latin typeface="微软雅黑"/>
                <a:ea typeface="微软雅黑"/>
                <a:cs typeface="+mn-cs"/>
              </a:rPr>
              <a:t>Education</a:t>
            </a:r>
            <a:endParaRPr kumimoji="1" lang="zh-CN" altLang="en-US" sz="1600" b="1" i="0" u="none" strike="noStrike" kern="0" cap="none" spc="0" normalizeH="0" baseline="0" noProof="0" dirty="0">
              <a:ln>
                <a:noFill/>
              </a:ln>
              <a:solidFill>
                <a:srgbClr val="FFFFFF"/>
              </a:solidFill>
              <a:effectLst/>
              <a:uLnTx/>
              <a:uFillTx/>
              <a:latin typeface="微软雅黑"/>
              <a:ea typeface="微软雅黑"/>
              <a:cs typeface="+mn-cs"/>
            </a:endParaRPr>
          </a:p>
        </p:txBody>
      </p:sp>
      <p:sp>
        <p:nvSpPr>
          <p:cNvPr id="14" name="Line 11"/>
          <p:cNvSpPr>
            <a:spLocks noChangeShapeType="1"/>
          </p:cNvSpPr>
          <p:nvPr/>
        </p:nvSpPr>
        <p:spPr bwMode="auto">
          <a:xfrm>
            <a:off x="3142610" y="2676772"/>
            <a:ext cx="898366" cy="561095"/>
          </a:xfrm>
          <a:prstGeom prst="line">
            <a:avLst/>
          </a:prstGeom>
          <a:noFill/>
          <a:ln w="28575">
            <a:solidFill>
              <a:schemeClr val="tx1"/>
            </a:solidFill>
            <a:miter lim="800000"/>
            <a:headEnd/>
            <a:tailEnd type="triangle"/>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95000"/>
              </a:lnSpc>
              <a:spcBef>
                <a:spcPct val="0"/>
              </a:spcBef>
              <a:spcAft>
                <a:spcPct val="0"/>
              </a:spcAft>
              <a:buClrTx/>
              <a:buSzTx/>
              <a:buFontTx/>
              <a:buNone/>
              <a:tabLst/>
              <a:defRPr/>
            </a:pPr>
            <a:endParaRPr kumimoji="0" lang="zh-CN" altLang="en-US" sz="2400" b="1" i="0" u="none" strike="noStrike" kern="0" cap="none" spc="0" normalizeH="0" baseline="0" noProof="0">
              <a:ln>
                <a:noFill/>
              </a:ln>
              <a:solidFill>
                <a:srgbClr val="0A2068"/>
              </a:solidFill>
              <a:effectLst/>
              <a:uLnTx/>
              <a:uFillTx/>
              <a:latin typeface="微软雅黑"/>
              <a:ea typeface="微软雅黑"/>
              <a:cs typeface="+mn-cs"/>
            </a:endParaRPr>
          </a:p>
        </p:txBody>
      </p:sp>
      <p:sp>
        <p:nvSpPr>
          <p:cNvPr id="15" name="Line 12"/>
          <p:cNvSpPr>
            <a:spLocks noChangeShapeType="1"/>
          </p:cNvSpPr>
          <p:nvPr/>
        </p:nvSpPr>
        <p:spPr bwMode="auto">
          <a:xfrm>
            <a:off x="3142610" y="3541553"/>
            <a:ext cx="461480" cy="0"/>
          </a:xfrm>
          <a:prstGeom prst="line">
            <a:avLst/>
          </a:prstGeom>
          <a:noFill/>
          <a:ln w="28575">
            <a:solidFill>
              <a:schemeClr val="tx1"/>
            </a:solidFill>
            <a:miter lim="800000"/>
            <a:headEnd/>
            <a:tailEnd type="triangle"/>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95000"/>
              </a:lnSpc>
              <a:spcBef>
                <a:spcPct val="0"/>
              </a:spcBef>
              <a:spcAft>
                <a:spcPct val="0"/>
              </a:spcAft>
              <a:buClrTx/>
              <a:buSzTx/>
              <a:buFontTx/>
              <a:buNone/>
              <a:tabLst/>
              <a:defRPr/>
            </a:pPr>
            <a:endParaRPr kumimoji="0" lang="zh-CN" altLang="en-US" sz="2400" b="1" i="0" u="none" strike="noStrike" kern="0" cap="none" spc="0" normalizeH="0" baseline="0" noProof="0">
              <a:ln>
                <a:noFill/>
              </a:ln>
              <a:solidFill>
                <a:srgbClr val="0A2068"/>
              </a:solidFill>
              <a:effectLst/>
              <a:uLnTx/>
              <a:uFillTx/>
              <a:latin typeface="微软雅黑"/>
              <a:ea typeface="微软雅黑"/>
              <a:cs typeface="+mn-cs"/>
            </a:endParaRPr>
          </a:p>
        </p:txBody>
      </p:sp>
      <p:sp>
        <p:nvSpPr>
          <p:cNvPr id="16" name="Line 13"/>
          <p:cNvSpPr>
            <a:spLocks noChangeShapeType="1"/>
          </p:cNvSpPr>
          <p:nvPr/>
        </p:nvSpPr>
        <p:spPr bwMode="auto">
          <a:xfrm flipV="1">
            <a:off x="3142610" y="3887176"/>
            <a:ext cx="921513" cy="575556"/>
          </a:xfrm>
          <a:prstGeom prst="line">
            <a:avLst/>
          </a:prstGeom>
          <a:noFill/>
          <a:ln w="28575">
            <a:solidFill>
              <a:schemeClr val="tx1"/>
            </a:solidFill>
            <a:miter lim="800000"/>
            <a:headEnd type="none"/>
            <a:tailEnd type="triangle"/>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95000"/>
              </a:lnSpc>
              <a:spcBef>
                <a:spcPct val="0"/>
              </a:spcBef>
              <a:spcAft>
                <a:spcPct val="0"/>
              </a:spcAft>
              <a:buClrTx/>
              <a:buSzTx/>
              <a:buFontTx/>
              <a:buNone/>
              <a:tabLst/>
              <a:defRPr/>
            </a:pPr>
            <a:endParaRPr kumimoji="0" lang="zh-CN" altLang="en-US" sz="2400" b="1" i="0" u="none" strike="noStrike" kern="0" cap="none" spc="0" normalizeH="0" baseline="0" noProof="0">
              <a:ln>
                <a:noFill/>
              </a:ln>
              <a:solidFill>
                <a:srgbClr val="0A2068"/>
              </a:solidFill>
              <a:effectLst/>
              <a:uLnTx/>
              <a:uFillTx/>
              <a:latin typeface="微软雅黑"/>
              <a:ea typeface="微软雅黑"/>
              <a:cs typeface="+mn-cs"/>
            </a:endParaRPr>
          </a:p>
        </p:txBody>
      </p:sp>
      <p:sp>
        <p:nvSpPr>
          <p:cNvPr id="17" name="Line 14"/>
          <p:cNvSpPr>
            <a:spLocks noChangeShapeType="1"/>
          </p:cNvSpPr>
          <p:nvPr/>
        </p:nvSpPr>
        <p:spPr bwMode="auto">
          <a:xfrm>
            <a:off x="4467737" y="4117109"/>
            <a:ext cx="0" cy="345623"/>
          </a:xfrm>
          <a:prstGeom prst="line">
            <a:avLst/>
          </a:prstGeom>
          <a:noFill/>
          <a:ln w="28575">
            <a:solidFill>
              <a:schemeClr val="tx1"/>
            </a:solidFill>
            <a:miter lim="800000"/>
            <a:headEnd type="triangle"/>
            <a:tailEnd type="none"/>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95000"/>
              </a:lnSpc>
              <a:spcBef>
                <a:spcPct val="0"/>
              </a:spcBef>
              <a:spcAft>
                <a:spcPct val="0"/>
              </a:spcAft>
              <a:buClrTx/>
              <a:buSzTx/>
              <a:buFontTx/>
              <a:buNone/>
              <a:tabLst/>
              <a:defRPr/>
            </a:pPr>
            <a:endParaRPr kumimoji="0" lang="zh-CN" altLang="en-US" sz="2400" b="1" i="0" u="none" strike="noStrike" kern="0" cap="none" spc="0" normalizeH="0" baseline="0" noProof="0">
              <a:ln>
                <a:noFill/>
              </a:ln>
              <a:solidFill>
                <a:srgbClr val="0A2068"/>
              </a:solidFill>
              <a:effectLst/>
              <a:uLnTx/>
              <a:uFillTx/>
              <a:latin typeface="微软雅黑"/>
              <a:ea typeface="微软雅黑"/>
              <a:cs typeface="+mn-cs"/>
            </a:endParaRPr>
          </a:p>
        </p:txBody>
      </p:sp>
      <p:sp>
        <p:nvSpPr>
          <p:cNvPr id="18" name="Line 15"/>
          <p:cNvSpPr>
            <a:spLocks noChangeShapeType="1"/>
          </p:cNvSpPr>
          <p:nvPr/>
        </p:nvSpPr>
        <p:spPr bwMode="auto">
          <a:xfrm flipH="1" flipV="1">
            <a:off x="4871350" y="3829331"/>
            <a:ext cx="921513" cy="633401"/>
          </a:xfrm>
          <a:prstGeom prst="line">
            <a:avLst/>
          </a:prstGeom>
          <a:noFill/>
          <a:ln w="28575">
            <a:solidFill>
              <a:schemeClr val="tx1"/>
            </a:solidFill>
            <a:miter lim="800000"/>
            <a:headEnd/>
            <a:tailEnd type="triangle"/>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95000"/>
              </a:lnSpc>
              <a:spcBef>
                <a:spcPct val="0"/>
              </a:spcBef>
              <a:spcAft>
                <a:spcPct val="0"/>
              </a:spcAft>
              <a:buClrTx/>
              <a:buSzTx/>
              <a:buFontTx/>
              <a:buNone/>
              <a:tabLst/>
              <a:defRPr/>
            </a:pPr>
            <a:endParaRPr kumimoji="0" lang="zh-CN" altLang="en-US" sz="2400" b="1" i="0" u="none" strike="noStrike" kern="0" cap="none" spc="0" normalizeH="0" baseline="0" noProof="0">
              <a:ln>
                <a:noFill/>
              </a:ln>
              <a:solidFill>
                <a:srgbClr val="0A2068"/>
              </a:solidFill>
              <a:effectLst/>
              <a:uLnTx/>
              <a:uFillTx/>
              <a:latin typeface="微软雅黑"/>
              <a:ea typeface="微软雅黑"/>
              <a:cs typeface="+mn-cs"/>
            </a:endParaRPr>
          </a:p>
        </p:txBody>
      </p:sp>
      <p:sp>
        <p:nvSpPr>
          <p:cNvPr id="19" name="Line 16"/>
          <p:cNvSpPr>
            <a:spLocks noChangeShapeType="1"/>
          </p:cNvSpPr>
          <p:nvPr/>
        </p:nvSpPr>
        <p:spPr bwMode="auto">
          <a:xfrm flipH="1">
            <a:off x="4871350" y="2676772"/>
            <a:ext cx="921513" cy="561095"/>
          </a:xfrm>
          <a:prstGeom prst="line">
            <a:avLst/>
          </a:prstGeom>
          <a:noFill/>
          <a:ln w="28575">
            <a:solidFill>
              <a:schemeClr val="tx1"/>
            </a:solidFill>
            <a:miter lim="800000"/>
            <a:headEnd type="none" w="sm" len="lg"/>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95000"/>
              </a:lnSpc>
              <a:spcBef>
                <a:spcPct val="0"/>
              </a:spcBef>
              <a:spcAft>
                <a:spcPct val="0"/>
              </a:spcAft>
              <a:buClrTx/>
              <a:buSzTx/>
              <a:buFontTx/>
              <a:buNone/>
              <a:tabLst/>
              <a:defRPr/>
            </a:pPr>
            <a:endParaRPr kumimoji="0" lang="zh-CN" altLang="en-US" sz="2400" b="1" i="0" u="none" strike="noStrike" kern="0" cap="none" spc="0" normalizeH="0" baseline="0" noProof="0">
              <a:ln>
                <a:noFill/>
              </a:ln>
              <a:solidFill>
                <a:srgbClr val="0A2068"/>
              </a:solidFill>
              <a:effectLst/>
              <a:uLnTx/>
              <a:uFillTx/>
              <a:latin typeface="微软雅黑"/>
              <a:ea typeface="微软雅黑"/>
              <a:cs typeface="+mn-cs"/>
            </a:endParaRPr>
          </a:p>
        </p:txBody>
      </p:sp>
      <p:sp>
        <p:nvSpPr>
          <p:cNvPr id="20" name="Line 17"/>
          <p:cNvSpPr>
            <a:spLocks noChangeShapeType="1"/>
          </p:cNvSpPr>
          <p:nvPr/>
        </p:nvSpPr>
        <p:spPr bwMode="auto">
          <a:xfrm flipV="1">
            <a:off x="4467737" y="2676772"/>
            <a:ext cx="0" cy="319593"/>
          </a:xfrm>
          <a:prstGeom prst="line">
            <a:avLst/>
          </a:prstGeom>
          <a:noFill/>
          <a:ln w="28575">
            <a:solidFill>
              <a:schemeClr val="tx1"/>
            </a:solidFill>
            <a:miter lim="800000"/>
            <a:headEnd type="triangle"/>
            <a:tailEnd type="none"/>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95000"/>
              </a:lnSpc>
              <a:spcBef>
                <a:spcPct val="0"/>
              </a:spcBef>
              <a:spcAft>
                <a:spcPct val="0"/>
              </a:spcAft>
              <a:buClrTx/>
              <a:buSzTx/>
              <a:buFontTx/>
              <a:buNone/>
              <a:tabLst/>
              <a:defRPr/>
            </a:pPr>
            <a:endParaRPr kumimoji="0" lang="zh-CN" altLang="en-US" sz="2400" b="1" i="0" u="none" strike="noStrike" kern="0" cap="none" spc="0" normalizeH="0" baseline="0" noProof="0">
              <a:ln>
                <a:noFill/>
              </a:ln>
              <a:solidFill>
                <a:srgbClr val="0A2068"/>
              </a:solidFill>
              <a:effectLst/>
              <a:uLnTx/>
              <a:uFillTx/>
              <a:latin typeface="微软雅黑"/>
              <a:ea typeface="微软雅黑"/>
              <a:cs typeface="+mn-cs"/>
            </a:endParaRPr>
          </a:p>
        </p:txBody>
      </p:sp>
      <p:pic>
        <p:nvPicPr>
          <p:cNvPr id="3" name="图片 2">
            <a:extLst>
              <a:ext uri="{FF2B5EF4-FFF2-40B4-BE49-F238E27FC236}">
                <a16:creationId xmlns:a16="http://schemas.microsoft.com/office/drawing/2014/main" id="{21D5E684-273B-4E8B-AC47-73DE73C4971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139" y="31964"/>
            <a:ext cx="1024216" cy="915770"/>
          </a:xfrm>
          <a:prstGeom prst="rect">
            <a:avLst/>
          </a:prstGeom>
        </p:spPr>
      </p:pic>
      <p:sp>
        <p:nvSpPr>
          <p:cNvPr id="30" name="Rectangle 10">
            <a:extLst>
              <a:ext uri="{FF2B5EF4-FFF2-40B4-BE49-F238E27FC236}">
                <a16:creationId xmlns:a16="http://schemas.microsoft.com/office/drawing/2014/main" id="{3F006614-AAEF-4795-B28B-742074D7EB3F}"/>
              </a:ext>
            </a:extLst>
          </p:cNvPr>
          <p:cNvSpPr>
            <a:spLocks noChangeArrowheads="1"/>
          </p:cNvSpPr>
          <p:nvPr/>
        </p:nvSpPr>
        <p:spPr bwMode="auto">
          <a:xfrm>
            <a:off x="5792862" y="3230824"/>
            <a:ext cx="1267261" cy="634847"/>
          </a:xfrm>
          <a:prstGeom prst="rect">
            <a:avLst/>
          </a:prstGeom>
          <a:solidFill>
            <a:schemeClr val="tx1">
              <a:lumMod val="75000"/>
            </a:schemeClr>
          </a:solidFill>
          <a:ln>
            <a:noFill/>
            <a:headEnd/>
            <a:tailEnd/>
          </a:ln>
        </p:spPr>
        <p:style>
          <a:lnRef idx="1">
            <a:schemeClr val="accent2"/>
          </a:lnRef>
          <a:fillRef idx="3">
            <a:schemeClr val="accent2"/>
          </a:fillRef>
          <a:effectRef idx="2">
            <a:schemeClr val="accent2"/>
          </a:effectRef>
          <a:fontRef idx="minor">
            <a:schemeClr val="lt1"/>
          </a:fontRef>
        </p:style>
        <p:txBody>
          <a:bodyPr wrap="none" anchor="ctr">
            <a:flatTx/>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1" lang="en-US" altLang="zh-CN" sz="1200" b="1" kern="0" dirty="0">
                <a:solidFill>
                  <a:srgbClr val="FFC000"/>
                </a:solidFill>
                <a:latin typeface="微软雅黑"/>
                <a:ea typeface="微软雅黑"/>
              </a:rPr>
              <a:t>Entertainment</a:t>
            </a:r>
            <a:endParaRPr kumimoji="1" lang="zh-CN" altLang="en-US" sz="1200" b="1" i="0" u="none" strike="noStrike" kern="0" cap="none" spc="0" normalizeH="0" baseline="0" noProof="0" dirty="0">
              <a:ln>
                <a:noFill/>
              </a:ln>
              <a:solidFill>
                <a:srgbClr val="FFFFFF"/>
              </a:solidFill>
              <a:effectLst/>
              <a:uLnTx/>
              <a:uFillTx/>
              <a:latin typeface="微软雅黑"/>
              <a:ea typeface="微软雅黑"/>
            </a:endParaRPr>
          </a:p>
        </p:txBody>
      </p:sp>
      <p:sp>
        <p:nvSpPr>
          <p:cNvPr id="31" name="Line 12">
            <a:extLst>
              <a:ext uri="{FF2B5EF4-FFF2-40B4-BE49-F238E27FC236}">
                <a16:creationId xmlns:a16="http://schemas.microsoft.com/office/drawing/2014/main" id="{7C0ABBAE-367B-456E-BA49-FE7FF54A5FE0}"/>
              </a:ext>
            </a:extLst>
          </p:cNvPr>
          <p:cNvSpPr>
            <a:spLocks noChangeShapeType="1"/>
          </p:cNvSpPr>
          <p:nvPr/>
        </p:nvSpPr>
        <p:spPr bwMode="auto">
          <a:xfrm flipH="1" flipV="1">
            <a:off x="5318548" y="3548247"/>
            <a:ext cx="403615" cy="1"/>
          </a:xfrm>
          <a:prstGeom prst="line">
            <a:avLst/>
          </a:prstGeom>
          <a:noFill/>
          <a:ln w="28575">
            <a:solidFill>
              <a:schemeClr val="tx1"/>
            </a:solidFill>
            <a:miter lim="800000"/>
            <a:headEnd/>
            <a:tailEnd type="triangle"/>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95000"/>
              </a:lnSpc>
              <a:spcBef>
                <a:spcPct val="0"/>
              </a:spcBef>
              <a:spcAft>
                <a:spcPct val="0"/>
              </a:spcAft>
              <a:buClrTx/>
              <a:buSzTx/>
              <a:buFontTx/>
              <a:buNone/>
              <a:tabLst/>
              <a:defRPr/>
            </a:pPr>
            <a:endParaRPr kumimoji="0" lang="zh-CN" altLang="en-US" sz="2400" b="1" i="0" u="none" strike="noStrike" kern="0" cap="none" spc="0" normalizeH="0" baseline="0" noProof="0">
              <a:ln>
                <a:noFill/>
              </a:ln>
              <a:solidFill>
                <a:srgbClr val="0A2068"/>
              </a:solidFill>
              <a:effectLst/>
              <a:uLnTx/>
              <a:uFillTx/>
              <a:latin typeface="微软雅黑"/>
              <a:ea typeface="微软雅黑"/>
              <a:cs typeface="+mn-cs"/>
            </a:endParaRPr>
          </a:p>
        </p:txBody>
      </p:sp>
      <p:sp>
        <p:nvSpPr>
          <p:cNvPr id="32" name="灯片编号占位符 4">
            <a:extLst>
              <a:ext uri="{FF2B5EF4-FFF2-40B4-BE49-F238E27FC236}">
                <a16:creationId xmlns:a16="http://schemas.microsoft.com/office/drawing/2014/main" id="{D01207DC-C7F5-47EC-B7C0-5E38398A99E6}"/>
              </a:ext>
            </a:extLst>
          </p:cNvPr>
          <p:cNvSpPr txBox="1">
            <a:spLocks/>
          </p:cNvSpPr>
          <p:nvPr/>
        </p:nvSpPr>
        <p:spPr>
          <a:xfrm>
            <a:off x="8600694" y="6356352"/>
            <a:ext cx="2743200"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defRPr/>
            </a:pPr>
            <a:fld id="{23DA680B-B80A-2545-AB30-B9870FE9052E}" type="slidenum">
              <a:rPr lang="zh-CN" altLang="en-US" smtClean="0">
                <a:solidFill>
                  <a:srgbClr val="3D3F41">
                    <a:tint val="75000"/>
                  </a:srgbClr>
                </a:solidFill>
                <a:latin typeface="Arial"/>
                <a:ea typeface="微软雅黑"/>
              </a:rPr>
              <a:pPr defTabSz="457200">
                <a:defRPr/>
              </a:pPr>
              <a:t>7</a:t>
            </a:fld>
            <a:endParaRPr lang="zh-CN" altLang="en-US">
              <a:solidFill>
                <a:srgbClr val="3D3F41">
                  <a:tint val="75000"/>
                </a:srgbClr>
              </a:solidFill>
              <a:latin typeface="Arial"/>
              <a:ea typeface="微软雅黑"/>
            </a:endParaRPr>
          </a:p>
        </p:txBody>
      </p:sp>
      <p:sp>
        <p:nvSpPr>
          <p:cNvPr id="33" name="TextBox 5">
            <a:extLst>
              <a:ext uri="{FF2B5EF4-FFF2-40B4-BE49-F238E27FC236}">
                <a16:creationId xmlns:a16="http://schemas.microsoft.com/office/drawing/2014/main" id="{317F9C31-1967-4FD5-A382-FD0C0BEBBD9E}"/>
              </a:ext>
            </a:extLst>
          </p:cNvPr>
          <p:cNvSpPr txBox="1"/>
          <p:nvPr/>
        </p:nvSpPr>
        <p:spPr>
          <a:xfrm>
            <a:off x="8159319" y="1499557"/>
            <a:ext cx="3270359" cy="2246769"/>
          </a:xfrm>
          <a:prstGeom prst="rect">
            <a:avLst/>
          </a:prstGeom>
          <a:noFill/>
          <a:effectLst/>
        </p:spPr>
        <p:txBody>
          <a:bodyPr wrap="square" rtlCol="0">
            <a:spAutoFit/>
          </a:bodyPr>
          <a:lstStyle/>
          <a:p>
            <a:pPr lvl="0" defTabSz="457200">
              <a:defRPr/>
            </a:pPr>
            <a:r>
              <a:rPr lang="en-US" altLang="ja-JP" sz="1400" dirty="0">
                <a:solidFill>
                  <a:srgbClr val="3D3F41"/>
                </a:solidFill>
                <a:latin typeface="Yu Mincho" panose="02020400000000000000" pitchFamily="18" charset="-128"/>
                <a:ea typeface="Yu Mincho" panose="02020400000000000000" pitchFamily="18" charset="-128"/>
                <a:cs typeface="微软雅黑"/>
              </a:rPr>
              <a:t>  </a:t>
            </a:r>
            <a:r>
              <a:rPr lang="ja-JP" altLang="en-US" sz="1400" dirty="0">
                <a:solidFill>
                  <a:srgbClr val="3D3F41"/>
                </a:solidFill>
                <a:latin typeface="Yu Mincho" panose="02020400000000000000" pitchFamily="18" charset="-128"/>
                <a:ea typeface="Yu Mincho" panose="02020400000000000000" pitchFamily="18" charset="-128"/>
                <a:cs typeface="微软雅黑"/>
              </a:rPr>
              <a:t>これはスタンフォード大学が提唱した「</a:t>
            </a:r>
            <a:r>
              <a:rPr lang="en-US" altLang="ja-JP" sz="1400" dirty="0">
                <a:solidFill>
                  <a:srgbClr val="3D3F41"/>
                </a:solidFill>
                <a:latin typeface="Yu Mincho" panose="02020400000000000000" pitchFamily="18" charset="-128"/>
                <a:ea typeface="Yu Mincho" panose="02020400000000000000" pitchFamily="18" charset="-128"/>
                <a:cs typeface="微软雅黑"/>
              </a:rPr>
              <a:t>AI100</a:t>
            </a:r>
            <a:r>
              <a:rPr lang="ja-JP" altLang="en-US" sz="1400" dirty="0">
                <a:solidFill>
                  <a:srgbClr val="3D3F41"/>
                </a:solidFill>
                <a:latin typeface="Yu Mincho" panose="02020400000000000000" pitchFamily="18" charset="-128"/>
                <a:ea typeface="Yu Mincho" panose="02020400000000000000" pitchFamily="18" charset="-128"/>
                <a:cs typeface="微软雅黑"/>
              </a:rPr>
              <a:t>」の研究で、</a:t>
            </a:r>
            <a:r>
              <a:rPr lang="en-US" altLang="ja-JP" sz="1400" dirty="0">
                <a:solidFill>
                  <a:srgbClr val="3D3F41"/>
                </a:solidFill>
                <a:latin typeface="Yu Mincho" panose="02020400000000000000" pitchFamily="18" charset="-128"/>
                <a:ea typeface="Yu Mincho" panose="02020400000000000000" pitchFamily="18" charset="-128"/>
                <a:cs typeface="微软雅黑"/>
              </a:rPr>
              <a:t>2015</a:t>
            </a:r>
            <a:r>
              <a:rPr lang="ja-JP" altLang="en-US" sz="1400" dirty="0">
                <a:solidFill>
                  <a:srgbClr val="3D3F41"/>
                </a:solidFill>
                <a:latin typeface="Yu Mincho" panose="02020400000000000000" pitchFamily="18" charset="-128"/>
                <a:ea typeface="Yu Mincho" panose="02020400000000000000" pitchFamily="18" charset="-128"/>
                <a:cs typeface="微软雅黑"/>
              </a:rPr>
              <a:t>年から</a:t>
            </a:r>
            <a:r>
              <a:rPr lang="en-US" altLang="ja-JP" sz="1400" dirty="0">
                <a:solidFill>
                  <a:srgbClr val="3D3F41"/>
                </a:solidFill>
                <a:latin typeface="Yu Mincho" panose="02020400000000000000" pitchFamily="18" charset="-128"/>
                <a:ea typeface="Yu Mincho" panose="02020400000000000000" pitchFamily="18" charset="-128"/>
                <a:cs typeface="微软雅黑"/>
              </a:rPr>
              <a:t>30</a:t>
            </a:r>
            <a:r>
              <a:rPr lang="ja-JP" altLang="en-US" sz="1400" dirty="0">
                <a:solidFill>
                  <a:srgbClr val="3D3F41"/>
                </a:solidFill>
                <a:latin typeface="Yu Mincho" panose="02020400000000000000" pitchFamily="18" charset="-128"/>
                <a:ea typeface="Yu Mincho" panose="02020400000000000000" pitchFamily="18" charset="-128"/>
                <a:cs typeface="微软雅黑"/>
              </a:rPr>
              <a:t>年までの</a:t>
            </a:r>
            <a:r>
              <a:rPr lang="en-US" altLang="ja-JP" sz="1400" dirty="0">
                <a:solidFill>
                  <a:srgbClr val="3D3F41"/>
                </a:solidFill>
                <a:latin typeface="Yu Mincho" panose="02020400000000000000" pitchFamily="18" charset="-128"/>
                <a:ea typeface="Yu Mincho" panose="02020400000000000000" pitchFamily="18" charset="-128"/>
                <a:cs typeface="微软雅黑"/>
              </a:rPr>
              <a:t>15</a:t>
            </a:r>
            <a:r>
              <a:rPr lang="ja-JP" altLang="en-US" sz="1400" dirty="0">
                <a:solidFill>
                  <a:srgbClr val="3D3F41"/>
                </a:solidFill>
                <a:latin typeface="Yu Mincho" panose="02020400000000000000" pitchFamily="18" charset="-128"/>
                <a:ea typeface="Yu Mincho" panose="02020400000000000000" pitchFamily="18" charset="-128"/>
                <a:cs typeface="微软雅黑"/>
              </a:rPr>
              <a:t>年間、人工知能は以上の</a:t>
            </a:r>
            <a:r>
              <a:rPr lang="en-US" altLang="ja-JP" sz="1400" dirty="0">
                <a:solidFill>
                  <a:srgbClr val="3D3F41"/>
                </a:solidFill>
                <a:latin typeface="Yu Mincho" panose="02020400000000000000" pitchFamily="18" charset="-128"/>
                <a:ea typeface="Yu Mincho" panose="02020400000000000000" pitchFamily="18" charset="-128"/>
                <a:cs typeface="微软雅黑"/>
              </a:rPr>
              <a:t>8</a:t>
            </a:r>
            <a:r>
              <a:rPr lang="ja-JP" altLang="en-US" sz="1400" dirty="0">
                <a:solidFill>
                  <a:srgbClr val="3D3F41"/>
                </a:solidFill>
                <a:latin typeface="Yu Mincho" panose="02020400000000000000" pitchFamily="18" charset="-128"/>
                <a:ea typeface="Yu Mincho" panose="02020400000000000000" pitchFamily="18" charset="-128"/>
                <a:cs typeface="微软雅黑"/>
              </a:rPr>
              <a:t>つの分野を突破する可能性がある、あるいはこの</a:t>
            </a:r>
            <a:r>
              <a:rPr lang="en-US" altLang="ja-JP" sz="1400" dirty="0">
                <a:solidFill>
                  <a:srgbClr val="3D3F41"/>
                </a:solidFill>
                <a:latin typeface="Yu Mincho" panose="02020400000000000000" pitchFamily="18" charset="-128"/>
                <a:ea typeface="Yu Mincho" panose="02020400000000000000" pitchFamily="18" charset="-128"/>
                <a:cs typeface="微软雅黑"/>
              </a:rPr>
              <a:t>8</a:t>
            </a:r>
            <a:r>
              <a:rPr lang="ja-JP" altLang="en-US" sz="1400" dirty="0">
                <a:solidFill>
                  <a:srgbClr val="3D3F41"/>
                </a:solidFill>
                <a:latin typeface="Yu Mincho" panose="02020400000000000000" pitchFamily="18" charset="-128"/>
                <a:ea typeface="Yu Mincho" panose="02020400000000000000" pitchFamily="18" charset="-128"/>
                <a:cs typeface="微软雅黑"/>
              </a:rPr>
              <a:t>つの分野は</a:t>
            </a:r>
            <a:r>
              <a:rPr lang="en-US" altLang="ja-JP" sz="1400" dirty="0">
                <a:solidFill>
                  <a:srgbClr val="3D3F41"/>
                </a:solidFill>
                <a:latin typeface="Yu Mincho" panose="02020400000000000000" pitchFamily="18" charset="-128"/>
                <a:ea typeface="Yu Mincho" panose="02020400000000000000" pitchFamily="18" charset="-128"/>
                <a:cs typeface="微软雅黑"/>
              </a:rPr>
              <a:t>HCI</a:t>
            </a:r>
            <a:r>
              <a:rPr lang="ja-JP" altLang="en-US" sz="1400" dirty="0">
                <a:solidFill>
                  <a:srgbClr val="3D3F41"/>
                </a:solidFill>
                <a:latin typeface="Yu Mincho" panose="02020400000000000000" pitchFamily="18" charset="-128"/>
                <a:ea typeface="Yu Mincho" panose="02020400000000000000" pitchFamily="18" charset="-128"/>
                <a:cs typeface="微软雅黑"/>
              </a:rPr>
              <a:t>の重要な応用分野であり、その中の</a:t>
            </a:r>
            <a:r>
              <a:rPr lang="en-US" altLang="ja-JP" sz="1400" dirty="0">
                <a:solidFill>
                  <a:srgbClr val="3D3F41"/>
                </a:solidFill>
                <a:latin typeface="Yu Mincho" panose="02020400000000000000" pitchFamily="18" charset="-128"/>
                <a:ea typeface="Yu Mincho" panose="02020400000000000000" pitchFamily="18" charset="-128"/>
                <a:cs typeface="微软雅黑"/>
              </a:rPr>
              <a:t>1</a:t>
            </a:r>
            <a:r>
              <a:rPr lang="ja-JP" altLang="en-US" sz="1400" dirty="0">
                <a:solidFill>
                  <a:srgbClr val="3D3F41"/>
                </a:solidFill>
                <a:latin typeface="Yu Mincho" panose="02020400000000000000" pitchFamily="18" charset="-128"/>
                <a:ea typeface="Yu Mincho" panose="02020400000000000000" pitchFamily="18" charset="-128"/>
                <a:cs typeface="微软雅黑"/>
              </a:rPr>
              <a:t>つは公共の安全性である。</a:t>
            </a:r>
          </a:p>
          <a:p>
            <a:pPr lvl="0" defTabSz="457200">
              <a:defRPr/>
            </a:pPr>
            <a:r>
              <a:rPr lang="ja-JP" altLang="en-US" sz="1400" dirty="0">
                <a:solidFill>
                  <a:srgbClr val="3D3F41"/>
                </a:solidFill>
                <a:latin typeface="Yu Mincho" panose="02020400000000000000" pitchFamily="18" charset="-128"/>
                <a:ea typeface="Yu Mincho" panose="02020400000000000000" pitchFamily="18" charset="-128"/>
                <a:cs typeface="微软雅黑"/>
              </a:rPr>
              <a:t>したがって</a:t>
            </a:r>
            <a:r>
              <a:rPr lang="en-US" altLang="ja-JP" sz="1400" dirty="0">
                <a:solidFill>
                  <a:srgbClr val="3D3F41"/>
                </a:solidFill>
                <a:latin typeface="Yu Mincho" panose="02020400000000000000" pitchFamily="18" charset="-128"/>
                <a:ea typeface="Yu Mincho" panose="02020400000000000000" pitchFamily="18" charset="-128"/>
                <a:cs typeface="微软雅黑"/>
              </a:rPr>
              <a:t>,</a:t>
            </a:r>
            <a:r>
              <a:rPr lang="ja-JP" altLang="en-US" sz="1400" dirty="0">
                <a:solidFill>
                  <a:srgbClr val="3D3F41"/>
                </a:solidFill>
                <a:latin typeface="Yu Mincho" panose="02020400000000000000" pitchFamily="18" charset="-128"/>
                <a:ea typeface="Yu Mincho" panose="02020400000000000000" pitchFamily="18" charset="-128"/>
                <a:cs typeface="微软雅黑"/>
              </a:rPr>
              <a:t>情報セキュリティ分野は</a:t>
            </a:r>
            <a:r>
              <a:rPr lang="en-US" altLang="ja-JP" sz="1400" dirty="0">
                <a:solidFill>
                  <a:srgbClr val="3D3F41"/>
                </a:solidFill>
                <a:latin typeface="Yu Mincho" panose="02020400000000000000" pitchFamily="18" charset="-128"/>
                <a:ea typeface="Yu Mincho" panose="02020400000000000000" pitchFamily="18" charset="-128"/>
                <a:cs typeface="微软雅黑"/>
              </a:rPr>
              <a:t>HCI</a:t>
            </a:r>
            <a:r>
              <a:rPr lang="ja-JP" altLang="en-US" sz="1400" dirty="0">
                <a:solidFill>
                  <a:srgbClr val="3D3F41"/>
                </a:solidFill>
                <a:latin typeface="Yu Mincho" panose="02020400000000000000" pitchFamily="18" charset="-128"/>
                <a:ea typeface="Yu Mincho" panose="02020400000000000000" pitchFamily="18" charset="-128"/>
                <a:cs typeface="微软雅黑"/>
              </a:rPr>
              <a:t>のここ</a:t>
            </a:r>
            <a:r>
              <a:rPr lang="en-US" altLang="ja-JP" sz="1400" dirty="0">
                <a:solidFill>
                  <a:srgbClr val="3D3F41"/>
                </a:solidFill>
                <a:latin typeface="Yu Mincho" panose="02020400000000000000" pitchFamily="18" charset="-128"/>
                <a:ea typeface="Yu Mincho" panose="02020400000000000000" pitchFamily="18" charset="-128"/>
                <a:cs typeface="微软雅黑"/>
              </a:rPr>
              <a:t>15</a:t>
            </a:r>
            <a:r>
              <a:rPr lang="ja-JP" altLang="en-US" sz="1400" dirty="0">
                <a:solidFill>
                  <a:srgbClr val="3D3F41"/>
                </a:solidFill>
                <a:latin typeface="Yu Mincho" panose="02020400000000000000" pitchFamily="18" charset="-128"/>
                <a:ea typeface="Yu Mincho" panose="02020400000000000000" pitchFamily="18" charset="-128"/>
                <a:cs typeface="微软雅黑"/>
              </a:rPr>
              <a:t>年間の重要な活用方向であることは間違いない。</a:t>
            </a:r>
            <a:endParaRPr kumimoji="0" lang="zh-CN" altLang="en-US" sz="1400" b="0" i="0" u="none" strike="noStrike" kern="1200" cap="none" spc="0" normalizeH="0" baseline="0" noProof="0" dirty="0">
              <a:ln>
                <a:noFill/>
              </a:ln>
              <a:solidFill>
                <a:srgbClr val="3D3F41"/>
              </a:solidFill>
              <a:effectLst/>
              <a:uLnTx/>
              <a:uFillTx/>
              <a:latin typeface="Yu Mincho" panose="02020400000000000000" pitchFamily="18" charset="-128"/>
              <a:ea typeface="Yu Mincho" panose="02020400000000000000" pitchFamily="18" charset="-128"/>
              <a:cs typeface="微软雅黑"/>
            </a:endParaRPr>
          </a:p>
        </p:txBody>
      </p:sp>
      <p:sp>
        <p:nvSpPr>
          <p:cNvPr id="34" name="Line 3">
            <a:extLst>
              <a:ext uri="{FF2B5EF4-FFF2-40B4-BE49-F238E27FC236}">
                <a16:creationId xmlns:a16="http://schemas.microsoft.com/office/drawing/2014/main" id="{BF59DCBF-9D06-41BB-A93A-A7BC55741449}"/>
              </a:ext>
            </a:extLst>
          </p:cNvPr>
          <p:cNvSpPr>
            <a:spLocks noChangeShapeType="1"/>
          </p:cNvSpPr>
          <p:nvPr/>
        </p:nvSpPr>
        <p:spPr bwMode="black">
          <a:xfrm>
            <a:off x="7835743" y="1813344"/>
            <a:ext cx="0" cy="1574347"/>
          </a:xfrm>
          <a:prstGeom prst="line">
            <a:avLst/>
          </a:prstGeom>
          <a:noFill/>
          <a:ln w="28575">
            <a:solidFill>
              <a:schemeClr val="accent5">
                <a:alpha val="50000"/>
              </a:schemeClr>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3D3F41"/>
              </a:solidFill>
              <a:effectLst/>
              <a:uLnTx/>
              <a:uFillTx/>
              <a:latin typeface="Arial"/>
              <a:ea typeface="微软雅黑"/>
              <a:cs typeface="+mn-cs"/>
            </a:endParaRPr>
          </a:p>
        </p:txBody>
      </p:sp>
      <p:grpSp>
        <p:nvGrpSpPr>
          <p:cNvPr id="35" name="Group 4">
            <a:extLst>
              <a:ext uri="{FF2B5EF4-FFF2-40B4-BE49-F238E27FC236}">
                <a16:creationId xmlns:a16="http://schemas.microsoft.com/office/drawing/2014/main" id="{C247E003-F2E7-4D34-9573-3FDFDD03C2DF}"/>
              </a:ext>
            </a:extLst>
          </p:cNvPr>
          <p:cNvGrpSpPr>
            <a:grpSpLocks/>
          </p:cNvGrpSpPr>
          <p:nvPr/>
        </p:nvGrpSpPr>
        <p:grpSpPr bwMode="auto">
          <a:xfrm>
            <a:off x="7742082" y="2039809"/>
            <a:ext cx="168275" cy="168275"/>
            <a:chOff x="2928" y="2208"/>
            <a:chExt cx="262" cy="262"/>
          </a:xfrm>
        </p:grpSpPr>
        <p:sp>
          <p:nvSpPr>
            <p:cNvPr id="36" name="Oval 5">
              <a:extLst>
                <a:ext uri="{FF2B5EF4-FFF2-40B4-BE49-F238E27FC236}">
                  <a16:creationId xmlns:a16="http://schemas.microsoft.com/office/drawing/2014/main" id="{381DEE5F-7465-41D0-9792-6A9AA48A7295}"/>
                </a:ext>
              </a:extLst>
            </p:cNvPr>
            <p:cNvSpPr>
              <a:spLocks noChangeArrowheads="1"/>
            </p:cNvSpPr>
            <p:nvPr/>
          </p:nvSpPr>
          <p:spPr bwMode="gray">
            <a:xfrm>
              <a:off x="2928" y="2208"/>
              <a:ext cx="262" cy="262"/>
            </a:xfrm>
            <a:prstGeom prst="ellipse">
              <a:avLst/>
            </a:prstGeom>
            <a:gradFill rotWithShape="1">
              <a:gsLst>
                <a:gs pos="0">
                  <a:schemeClr val="accent2">
                    <a:gamma/>
                    <a:tint val="28627"/>
                    <a:invGamma/>
                  </a:schemeClr>
                </a:gs>
                <a:gs pos="100000">
                  <a:schemeClr val="accent2"/>
                </a:gs>
              </a:gsLst>
              <a:lin ang="2700000" scaled="1"/>
            </a:gradFill>
            <a:ln w="12700">
              <a:solidFill>
                <a:srgbClr val="F8F8F8"/>
              </a:solidFill>
              <a:round/>
              <a:headEnd/>
              <a:tailEnd/>
            </a:ln>
            <a:effectLst>
              <a:outerShdw dist="35921" dir="2700000" algn="ctr" rotWithShape="0">
                <a:srgbClr val="1C1C1C">
                  <a:alpha val="50000"/>
                </a:srgbClr>
              </a:outerShdw>
            </a:effectLst>
          </p:spPr>
          <p:txBody>
            <a:bodyPr wrap="none"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3D3F41"/>
                </a:solidFill>
                <a:effectLst/>
                <a:uLnTx/>
                <a:uFillTx/>
                <a:latin typeface="Arial"/>
                <a:ea typeface="微软雅黑"/>
                <a:cs typeface="+mn-cs"/>
              </a:endParaRPr>
            </a:p>
          </p:txBody>
        </p:sp>
        <p:sp>
          <p:nvSpPr>
            <p:cNvPr id="37" name="Oval 6">
              <a:extLst>
                <a:ext uri="{FF2B5EF4-FFF2-40B4-BE49-F238E27FC236}">
                  <a16:creationId xmlns:a16="http://schemas.microsoft.com/office/drawing/2014/main" id="{9422867C-9253-4294-A4E6-3161B275BF37}"/>
                </a:ext>
              </a:extLst>
            </p:cNvPr>
            <p:cNvSpPr>
              <a:spLocks noChangeArrowheads="1"/>
            </p:cNvSpPr>
            <p:nvPr/>
          </p:nvSpPr>
          <p:spPr bwMode="gray">
            <a:xfrm>
              <a:off x="2949" y="2230"/>
              <a:ext cx="218" cy="218"/>
            </a:xfrm>
            <a:prstGeom prst="ellipse">
              <a:avLst/>
            </a:prstGeom>
            <a:solidFill>
              <a:srgbClr val="071F65"/>
            </a:solidFill>
            <a:ln>
              <a:solidFill>
                <a:srgbClr val="071F65"/>
              </a:solidFill>
            </a:ln>
          </p:spPr>
          <p:style>
            <a:lnRef idx="1">
              <a:schemeClr val="accent6"/>
            </a:lnRef>
            <a:fillRef idx="3">
              <a:schemeClr val="accent6"/>
            </a:fillRef>
            <a:effectRef idx="2">
              <a:schemeClr val="accent6"/>
            </a:effectRef>
            <a:fontRef idx="minor">
              <a:schemeClr val="lt1"/>
            </a:fontRef>
          </p:style>
          <p:txBody>
            <a:bodyPr wrap="none"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grpSp>
      <p:pic>
        <p:nvPicPr>
          <p:cNvPr id="38" name="图片 37">
            <a:extLst>
              <a:ext uri="{FF2B5EF4-FFF2-40B4-BE49-F238E27FC236}">
                <a16:creationId xmlns:a16="http://schemas.microsoft.com/office/drawing/2014/main" id="{E1ACA354-CC53-4266-B2C0-D9104049E61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10600" y="3679371"/>
            <a:ext cx="3571494" cy="3178629"/>
          </a:xfrm>
          <a:prstGeom prst="rect">
            <a:avLst/>
          </a:prstGeom>
        </p:spPr>
      </p:pic>
    </p:spTree>
    <p:extLst>
      <p:ext uri="{BB962C8B-B14F-4D97-AF65-F5344CB8AC3E}">
        <p14:creationId xmlns:p14="http://schemas.microsoft.com/office/powerpoint/2010/main" val="2020993438"/>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ppt_x"/>
                                          </p:val>
                                        </p:tav>
                                        <p:tav tm="100000">
                                          <p:val>
                                            <p:strVal val="#ppt_x"/>
                                          </p:val>
                                        </p:tav>
                                      </p:tavLst>
                                    </p:anim>
                                    <p:anim calcmode="lin" valueType="num">
                                      <p:cBhvr additive="base">
                                        <p:cTn id="12" dur="500" fill="hold"/>
                                        <p:tgtEl>
                                          <p:spTgt spid="8"/>
                                        </p:tgtEl>
                                        <p:attrNameLst>
                                          <p:attrName>ppt_y</p:attrName>
                                        </p:attrNameLst>
                                      </p:cBhvr>
                                      <p:tavLst>
                                        <p:tav tm="0">
                                          <p:val>
                                            <p:strVal val="0-#ppt_h/2"/>
                                          </p:val>
                                        </p:tav>
                                        <p:tav tm="100000">
                                          <p:val>
                                            <p:strVal val="#ppt_y"/>
                                          </p:val>
                                        </p:tav>
                                      </p:tavLst>
                                    </p:anim>
                                  </p:childTnLst>
                                </p:cTn>
                              </p:par>
                              <p:par>
                                <p:cTn id="13" presetID="2" presetClass="entr" presetSubtype="3"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500" fill="hold"/>
                                        <p:tgtEl>
                                          <p:spTgt spid="9"/>
                                        </p:tgtEl>
                                        <p:attrNameLst>
                                          <p:attrName>ppt_x</p:attrName>
                                        </p:attrNameLst>
                                      </p:cBhvr>
                                      <p:tavLst>
                                        <p:tav tm="0">
                                          <p:val>
                                            <p:strVal val="1+#ppt_w/2"/>
                                          </p:val>
                                        </p:tav>
                                        <p:tav tm="100000">
                                          <p:val>
                                            <p:strVal val="#ppt_x"/>
                                          </p:val>
                                        </p:tav>
                                      </p:tavLst>
                                    </p:anim>
                                    <p:anim calcmode="lin" valueType="num">
                                      <p:cBhvr additive="base">
                                        <p:cTn id="16" dur="500" fill="hold"/>
                                        <p:tgtEl>
                                          <p:spTgt spid="9"/>
                                        </p:tgtEl>
                                        <p:attrNameLst>
                                          <p:attrName>ppt_y</p:attrName>
                                        </p:attrNameLst>
                                      </p:cBhvr>
                                      <p:tavLst>
                                        <p:tav tm="0">
                                          <p:val>
                                            <p:strVal val="0-#ppt_h/2"/>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500" fill="hold"/>
                                        <p:tgtEl>
                                          <p:spTgt spid="13"/>
                                        </p:tgtEl>
                                        <p:attrNameLst>
                                          <p:attrName>ppt_x</p:attrName>
                                        </p:attrNameLst>
                                      </p:cBhvr>
                                      <p:tavLst>
                                        <p:tav tm="0">
                                          <p:val>
                                            <p:strVal val="0-#ppt_w/2"/>
                                          </p:val>
                                        </p:tav>
                                        <p:tav tm="100000">
                                          <p:val>
                                            <p:strVal val="#ppt_x"/>
                                          </p:val>
                                        </p:tav>
                                      </p:tavLst>
                                    </p:anim>
                                    <p:anim calcmode="lin" valueType="num">
                                      <p:cBhvr additive="base">
                                        <p:cTn id="20" dur="500" fill="hold"/>
                                        <p:tgtEl>
                                          <p:spTgt spid="13"/>
                                        </p:tgtEl>
                                        <p:attrNameLst>
                                          <p:attrName>ppt_y</p:attrName>
                                        </p:attrNameLst>
                                      </p:cBhvr>
                                      <p:tavLst>
                                        <p:tav tm="0">
                                          <p:val>
                                            <p:strVal val="#ppt_y"/>
                                          </p:val>
                                        </p:tav>
                                        <p:tav tm="100000">
                                          <p:val>
                                            <p:strVal val="#ppt_y"/>
                                          </p:val>
                                        </p:tav>
                                      </p:tavLst>
                                    </p:anim>
                                  </p:childTnLst>
                                </p:cTn>
                              </p:par>
                              <p:par>
                                <p:cTn id="21" presetID="2" presetClass="entr" presetSubtype="12" fill="hold" grpId="0" nodeType="withEffect">
                                  <p:stCondLst>
                                    <p:cond delay="0"/>
                                  </p:stCondLst>
                                  <p:childTnLst>
                                    <p:set>
                                      <p:cBhvr>
                                        <p:cTn id="22" dur="1" fill="hold">
                                          <p:stCondLst>
                                            <p:cond delay="0"/>
                                          </p:stCondLst>
                                        </p:cTn>
                                        <p:tgtEl>
                                          <p:spTgt spid="12"/>
                                        </p:tgtEl>
                                        <p:attrNameLst>
                                          <p:attrName>style.visibility</p:attrName>
                                        </p:attrNameLst>
                                      </p:cBhvr>
                                      <p:to>
                                        <p:strVal val="visible"/>
                                      </p:to>
                                    </p:set>
                                    <p:anim calcmode="lin" valueType="num">
                                      <p:cBhvr additive="base">
                                        <p:cTn id="23" dur="500" fill="hold"/>
                                        <p:tgtEl>
                                          <p:spTgt spid="12"/>
                                        </p:tgtEl>
                                        <p:attrNameLst>
                                          <p:attrName>ppt_x</p:attrName>
                                        </p:attrNameLst>
                                      </p:cBhvr>
                                      <p:tavLst>
                                        <p:tav tm="0">
                                          <p:val>
                                            <p:strVal val="0-#ppt_w/2"/>
                                          </p:val>
                                        </p:tav>
                                        <p:tav tm="100000">
                                          <p:val>
                                            <p:strVal val="#ppt_x"/>
                                          </p:val>
                                        </p:tav>
                                      </p:tavLst>
                                    </p:anim>
                                    <p:anim calcmode="lin" valueType="num">
                                      <p:cBhvr additive="base">
                                        <p:cTn id="24" dur="500" fill="hold"/>
                                        <p:tgtEl>
                                          <p:spTgt spid="12"/>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11"/>
                                        </p:tgtEl>
                                        <p:attrNameLst>
                                          <p:attrName>style.visibility</p:attrName>
                                        </p:attrNameLst>
                                      </p:cBhvr>
                                      <p:to>
                                        <p:strVal val="visible"/>
                                      </p:to>
                                    </p:set>
                                    <p:anim calcmode="lin" valueType="num">
                                      <p:cBhvr additive="base">
                                        <p:cTn id="27" dur="500" fill="hold"/>
                                        <p:tgtEl>
                                          <p:spTgt spid="11"/>
                                        </p:tgtEl>
                                        <p:attrNameLst>
                                          <p:attrName>ppt_x</p:attrName>
                                        </p:attrNameLst>
                                      </p:cBhvr>
                                      <p:tavLst>
                                        <p:tav tm="0">
                                          <p:val>
                                            <p:strVal val="#ppt_x"/>
                                          </p:val>
                                        </p:tav>
                                        <p:tav tm="100000">
                                          <p:val>
                                            <p:strVal val="#ppt_x"/>
                                          </p:val>
                                        </p:tav>
                                      </p:tavLst>
                                    </p:anim>
                                    <p:anim calcmode="lin" valueType="num">
                                      <p:cBhvr additive="base">
                                        <p:cTn id="28" dur="500" fill="hold"/>
                                        <p:tgtEl>
                                          <p:spTgt spid="11"/>
                                        </p:tgtEl>
                                        <p:attrNameLst>
                                          <p:attrName>ppt_y</p:attrName>
                                        </p:attrNameLst>
                                      </p:cBhvr>
                                      <p:tavLst>
                                        <p:tav tm="0">
                                          <p:val>
                                            <p:strVal val="1+#ppt_h/2"/>
                                          </p:val>
                                        </p:tav>
                                        <p:tav tm="100000">
                                          <p:val>
                                            <p:strVal val="#ppt_y"/>
                                          </p:val>
                                        </p:tav>
                                      </p:tavLst>
                                    </p:anim>
                                  </p:childTnLst>
                                </p:cTn>
                              </p:par>
                              <p:par>
                                <p:cTn id="29" presetID="2" presetClass="entr" presetSubtype="6"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additive="base">
                                        <p:cTn id="31" dur="500" fill="hold"/>
                                        <p:tgtEl>
                                          <p:spTgt spid="10"/>
                                        </p:tgtEl>
                                        <p:attrNameLst>
                                          <p:attrName>ppt_x</p:attrName>
                                        </p:attrNameLst>
                                      </p:cBhvr>
                                      <p:tavLst>
                                        <p:tav tm="0">
                                          <p:val>
                                            <p:strVal val="1+#ppt_w/2"/>
                                          </p:val>
                                        </p:tav>
                                        <p:tav tm="100000">
                                          <p:val>
                                            <p:strVal val="#ppt_x"/>
                                          </p:val>
                                        </p:tav>
                                      </p:tavLst>
                                    </p:anim>
                                    <p:anim calcmode="lin" valueType="num">
                                      <p:cBhvr additive="base">
                                        <p:cTn id="32" dur="500" fill="hold"/>
                                        <p:tgtEl>
                                          <p:spTgt spid="10"/>
                                        </p:tgtEl>
                                        <p:attrNameLst>
                                          <p:attrName>ppt_y</p:attrName>
                                        </p:attrNameLst>
                                      </p:cBhvr>
                                      <p:tavLst>
                                        <p:tav tm="0">
                                          <p:val>
                                            <p:strVal val="1+#ppt_h/2"/>
                                          </p:val>
                                        </p:tav>
                                        <p:tav tm="100000">
                                          <p:val>
                                            <p:strVal val="#ppt_y"/>
                                          </p:val>
                                        </p:tav>
                                      </p:tavLst>
                                    </p:anim>
                                  </p:childTnLst>
                                </p:cTn>
                              </p:par>
                            </p:childTnLst>
                          </p:cTn>
                        </p:par>
                        <p:par>
                          <p:cTn id="33" fill="hold">
                            <p:stCondLst>
                              <p:cond delay="500"/>
                            </p:stCondLst>
                            <p:childTnLst>
                              <p:par>
                                <p:cTn id="34" presetID="22" presetClass="entr" presetSubtype="4" fill="hold" grpId="0" nodeType="afterEffect">
                                  <p:stCondLst>
                                    <p:cond delay="0"/>
                                  </p:stCondLst>
                                  <p:childTnLst>
                                    <p:set>
                                      <p:cBhvr>
                                        <p:cTn id="35" dur="1" fill="hold">
                                          <p:stCondLst>
                                            <p:cond delay="0"/>
                                          </p:stCondLst>
                                        </p:cTn>
                                        <p:tgtEl>
                                          <p:spTgt spid="18"/>
                                        </p:tgtEl>
                                        <p:attrNameLst>
                                          <p:attrName>style.visibility</p:attrName>
                                        </p:attrNameLst>
                                      </p:cBhvr>
                                      <p:to>
                                        <p:strVal val="visible"/>
                                      </p:to>
                                    </p:set>
                                    <p:animEffect transition="in" filter="wipe(down)">
                                      <p:cBhvr>
                                        <p:cTn id="36" dur="500"/>
                                        <p:tgtEl>
                                          <p:spTgt spid="18"/>
                                        </p:tgtEl>
                                      </p:cBhvr>
                                    </p:animEffect>
                                  </p:childTnLst>
                                </p:cTn>
                              </p:par>
                              <p:par>
                                <p:cTn id="37" presetID="22" presetClass="entr" presetSubtype="4" fill="hold" grpId="0" nodeType="withEffect">
                                  <p:stCondLst>
                                    <p:cond delay="0"/>
                                  </p:stCondLst>
                                  <p:childTnLst>
                                    <p:set>
                                      <p:cBhvr>
                                        <p:cTn id="38" dur="1" fill="hold">
                                          <p:stCondLst>
                                            <p:cond delay="0"/>
                                          </p:stCondLst>
                                        </p:cTn>
                                        <p:tgtEl>
                                          <p:spTgt spid="17"/>
                                        </p:tgtEl>
                                        <p:attrNameLst>
                                          <p:attrName>style.visibility</p:attrName>
                                        </p:attrNameLst>
                                      </p:cBhvr>
                                      <p:to>
                                        <p:strVal val="visible"/>
                                      </p:to>
                                    </p:set>
                                    <p:animEffect transition="in" filter="wipe(down)">
                                      <p:cBhvr>
                                        <p:cTn id="39" dur="500"/>
                                        <p:tgtEl>
                                          <p:spTgt spid="17"/>
                                        </p:tgtEl>
                                      </p:cBhvr>
                                    </p:animEffect>
                                  </p:childTnLst>
                                </p:cTn>
                              </p:par>
                              <p:par>
                                <p:cTn id="40" presetID="22" presetClass="entr" presetSubtype="4" fill="hold" grpId="0" nodeType="withEffect">
                                  <p:stCondLst>
                                    <p:cond delay="0"/>
                                  </p:stCondLst>
                                  <p:childTnLst>
                                    <p:set>
                                      <p:cBhvr>
                                        <p:cTn id="41" dur="1" fill="hold">
                                          <p:stCondLst>
                                            <p:cond delay="0"/>
                                          </p:stCondLst>
                                        </p:cTn>
                                        <p:tgtEl>
                                          <p:spTgt spid="16"/>
                                        </p:tgtEl>
                                        <p:attrNameLst>
                                          <p:attrName>style.visibility</p:attrName>
                                        </p:attrNameLst>
                                      </p:cBhvr>
                                      <p:to>
                                        <p:strVal val="visible"/>
                                      </p:to>
                                    </p:set>
                                    <p:animEffect transition="in" filter="wipe(down)">
                                      <p:cBhvr>
                                        <p:cTn id="42" dur="500"/>
                                        <p:tgtEl>
                                          <p:spTgt spid="16"/>
                                        </p:tgtEl>
                                      </p:cBhvr>
                                    </p:animEffect>
                                  </p:childTnLst>
                                </p:cTn>
                              </p:par>
                              <p:par>
                                <p:cTn id="43" presetID="22" presetClass="entr" presetSubtype="8" fill="hold" grpId="0" nodeType="withEffect">
                                  <p:stCondLst>
                                    <p:cond delay="0"/>
                                  </p:stCondLst>
                                  <p:childTnLst>
                                    <p:set>
                                      <p:cBhvr>
                                        <p:cTn id="44" dur="1" fill="hold">
                                          <p:stCondLst>
                                            <p:cond delay="0"/>
                                          </p:stCondLst>
                                        </p:cTn>
                                        <p:tgtEl>
                                          <p:spTgt spid="15"/>
                                        </p:tgtEl>
                                        <p:attrNameLst>
                                          <p:attrName>style.visibility</p:attrName>
                                        </p:attrNameLst>
                                      </p:cBhvr>
                                      <p:to>
                                        <p:strVal val="visible"/>
                                      </p:to>
                                    </p:set>
                                    <p:animEffect transition="in" filter="wipe(left)">
                                      <p:cBhvr>
                                        <p:cTn id="45" dur="500"/>
                                        <p:tgtEl>
                                          <p:spTgt spid="15"/>
                                        </p:tgtEl>
                                      </p:cBhvr>
                                    </p:animEffect>
                                  </p:childTnLst>
                                </p:cTn>
                              </p:par>
                              <p:par>
                                <p:cTn id="46" presetID="22" presetClass="entr" presetSubtype="8" fill="hold" grpId="0" nodeType="withEffect">
                                  <p:stCondLst>
                                    <p:cond delay="0"/>
                                  </p:stCondLst>
                                  <p:childTnLst>
                                    <p:set>
                                      <p:cBhvr>
                                        <p:cTn id="47" dur="1" fill="hold">
                                          <p:stCondLst>
                                            <p:cond delay="0"/>
                                          </p:stCondLst>
                                        </p:cTn>
                                        <p:tgtEl>
                                          <p:spTgt spid="14"/>
                                        </p:tgtEl>
                                        <p:attrNameLst>
                                          <p:attrName>style.visibility</p:attrName>
                                        </p:attrNameLst>
                                      </p:cBhvr>
                                      <p:to>
                                        <p:strVal val="visible"/>
                                      </p:to>
                                    </p:set>
                                    <p:animEffect transition="in" filter="wipe(left)">
                                      <p:cBhvr>
                                        <p:cTn id="48" dur="500"/>
                                        <p:tgtEl>
                                          <p:spTgt spid="14"/>
                                        </p:tgtEl>
                                      </p:cBhvr>
                                    </p:animEffect>
                                  </p:childTnLst>
                                </p:cTn>
                              </p:par>
                              <p:par>
                                <p:cTn id="49" presetID="22" presetClass="entr" presetSubtype="1" fill="hold" grpId="0" nodeType="withEffect">
                                  <p:stCondLst>
                                    <p:cond delay="0"/>
                                  </p:stCondLst>
                                  <p:childTnLst>
                                    <p:set>
                                      <p:cBhvr>
                                        <p:cTn id="50" dur="1" fill="hold">
                                          <p:stCondLst>
                                            <p:cond delay="0"/>
                                          </p:stCondLst>
                                        </p:cTn>
                                        <p:tgtEl>
                                          <p:spTgt spid="20"/>
                                        </p:tgtEl>
                                        <p:attrNameLst>
                                          <p:attrName>style.visibility</p:attrName>
                                        </p:attrNameLst>
                                      </p:cBhvr>
                                      <p:to>
                                        <p:strVal val="visible"/>
                                      </p:to>
                                    </p:set>
                                    <p:animEffect transition="in" filter="wipe(up)">
                                      <p:cBhvr>
                                        <p:cTn id="51" dur="500"/>
                                        <p:tgtEl>
                                          <p:spTgt spid="20"/>
                                        </p:tgtEl>
                                      </p:cBhvr>
                                    </p:animEffect>
                                  </p:childTnLst>
                                </p:cTn>
                              </p:par>
                              <p:par>
                                <p:cTn id="52" presetID="22" presetClass="entr" presetSubtype="2" fill="hold" grpId="0" nodeType="withEffect">
                                  <p:stCondLst>
                                    <p:cond delay="0"/>
                                  </p:stCondLst>
                                  <p:childTnLst>
                                    <p:set>
                                      <p:cBhvr>
                                        <p:cTn id="53" dur="1" fill="hold">
                                          <p:stCondLst>
                                            <p:cond delay="0"/>
                                          </p:stCondLst>
                                        </p:cTn>
                                        <p:tgtEl>
                                          <p:spTgt spid="19"/>
                                        </p:tgtEl>
                                        <p:attrNameLst>
                                          <p:attrName>style.visibility</p:attrName>
                                        </p:attrNameLst>
                                      </p:cBhvr>
                                      <p:to>
                                        <p:strVal val="visible"/>
                                      </p:to>
                                    </p:set>
                                    <p:animEffect transition="in" filter="wipe(right)">
                                      <p:cBhvr>
                                        <p:cTn id="54" dur="500"/>
                                        <p:tgtEl>
                                          <p:spTgt spid="19"/>
                                        </p:tgtEl>
                                      </p:cBhvr>
                                    </p:animEffect>
                                  </p:childTnLst>
                                </p:cTn>
                              </p:par>
                            </p:childTnLst>
                          </p:cTn>
                        </p:par>
                        <p:par>
                          <p:cTn id="55" fill="hold">
                            <p:stCondLst>
                              <p:cond delay="1000"/>
                            </p:stCondLst>
                            <p:childTnLst>
                              <p:par>
                                <p:cTn id="56" presetID="14" presetClass="entr" presetSubtype="10" fill="hold" grpId="0" nodeType="afterEffect">
                                  <p:stCondLst>
                                    <p:cond delay="0"/>
                                  </p:stCondLst>
                                  <p:childTnLst>
                                    <p:set>
                                      <p:cBhvr>
                                        <p:cTn id="57" dur="1" fill="hold">
                                          <p:stCondLst>
                                            <p:cond delay="0"/>
                                          </p:stCondLst>
                                        </p:cTn>
                                        <p:tgtEl>
                                          <p:spTgt spid="6"/>
                                        </p:tgtEl>
                                        <p:attrNameLst>
                                          <p:attrName>style.visibility</p:attrName>
                                        </p:attrNameLst>
                                      </p:cBhvr>
                                      <p:to>
                                        <p:strVal val="visible"/>
                                      </p:to>
                                    </p:set>
                                    <p:animEffect transition="in" filter="randombar(horizontal)">
                                      <p:cBhvr>
                                        <p:cTn id="58" dur="1000"/>
                                        <p:tgtEl>
                                          <p:spTgt spid="6"/>
                                        </p:tgtEl>
                                      </p:cBhvr>
                                    </p:animEffect>
                                  </p:childTnLst>
                                </p:cTn>
                              </p:par>
                              <p:par>
                                <p:cTn id="59" presetID="2" presetClass="entr" presetSubtype="8" fill="hold" grpId="0" nodeType="withEffect">
                                  <p:stCondLst>
                                    <p:cond delay="0"/>
                                  </p:stCondLst>
                                  <p:childTnLst>
                                    <p:set>
                                      <p:cBhvr>
                                        <p:cTn id="60" dur="1" fill="hold">
                                          <p:stCondLst>
                                            <p:cond delay="0"/>
                                          </p:stCondLst>
                                        </p:cTn>
                                        <p:tgtEl>
                                          <p:spTgt spid="30"/>
                                        </p:tgtEl>
                                        <p:attrNameLst>
                                          <p:attrName>style.visibility</p:attrName>
                                        </p:attrNameLst>
                                      </p:cBhvr>
                                      <p:to>
                                        <p:strVal val="visible"/>
                                      </p:to>
                                    </p:set>
                                    <p:anim calcmode="lin" valueType="num">
                                      <p:cBhvr additive="base">
                                        <p:cTn id="61" dur="500" fill="hold"/>
                                        <p:tgtEl>
                                          <p:spTgt spid="30"/>
                                        </p:tgtEl>
                                        <p:attrNameLst>
                                          <p:attrName>ppt_x</p:attrName>
                                        </p:attrNameLst>
                                      </p:cBhvr>
                                      <p:tavLst>
                                        <p:tav tm="0">
                                          <p:val>
                                            <p:strVal val="0-#ppt_w/2"/>
                                          </p:val>
                                        </p:tav>
                                        <p:tav tm="100000">
                                          <p:val>
                                            <p:strVal val="#ppt_x"/>
                                          </p:val>
                                        </p:tav>
                                      </p:tavLst>
                                    </p:anim>
                                    <p:anim calcmode="lin" valueType="num">
                                      <p:cBhvr additive="base">
                                        <p:cTn id="62" dur="500" fill="hold"/>
                                        <p:tgtEl>
                                          <p:spTgt spid="30"/>
                                        </p:tgtEl>
                                        <p:attrNameLst>
                                          <p:attrName>ppt_y</p:attrName>
                                        </p:attrNameLst>
                                      </p:cBhvr>
                                      <p:tavLst>
                                        <p:tav tm="0">
                                          <p:val>
                                            <p:strVal val="#ppt_y"/>
                                          </p:val>
                                        </p:tav>
                                        <p:tav tm="100000">
                                          <p:val>
                                            <p:strVal val="#ppt_y"/>
                                          </p:val>
                                        </p:tav>
                                      </p:tavLst>
                                    </p:anim>
                                  </p:childTnLst>
                                </p:cTn>
                              </p:par>
                              <p:par>
                                <p:cTn id="63" presetID="22" presetClass="entr" presetSubtype="8" fill="hold" grpId="0" nodeType="withEffect">
                                  <p:stCondLst>
                                    <p:cond delay="0"/>
                                  </p:stCondLst>
                                  <p:childTnLst>
                                    <p:set>
                                      <p:cBhvr>
                                        <p:cTn id="64" dur="1" fill="hold">
                                          <p:stCondLst>
                                            <p:cond delay="0"/>
                                          </p:stCondLst>
                                        </p:cTn>
                                        <p:tgtEl>
                                          <p:spTgt spid="31"/>
                                        </p:tgtEl>
                                        <p:attrNameLst>
                                          <p:attrName>style.visibility</p:attrName>
                                        </p:attrNameLst>
                                      </p:cBhvr>
                                      <p:to>
                                        <p:strVal val="visible"/>
                                      </p:to>
                                    </p:set>
                                    <p:animEffect transition="in" filter="wipe(left)">
                                      <p:cBhvr>
                                        <p:cTn id="65" dur="500"/>
                                        <p:tgtEl>
                                          <p:spTgt spid="31"/>
                                        </p:tgtEl>
                                      </p:cBhvr>
                                    </p:animEffect>
                                  </p:childTnLst>
                                </p:cTn>
                              </p:par>
                            </p:childTnLst>
                          </p:cTn>
                        </p:par>
                        <p:par>
                          <p:cTn id="66" fill="hold">
                            <p:stCondLst>
                              <p:cond delay="2000"/>
                            </p:stCondLst>
                            <p:childTnLst>
                              <p:par>
                                <p:cTn id="67" presetID="22" presetClass="entr" presetSubtype="1" fill="hold" grpId="0" nodeType="afterEffect">
                                  <p:stCondLst>
                                    <p:cond delay="0"/>
                                  </p:stCondLst>
                                  <p:childTnLst>
                                    <p:set>
                                      <p:cBhvr>
                                        <p:cTn id="68" dur="1" fill="hold">
                                          <p:stCondLst>
                                            <p:cond delay="0"/>
                                          </p:stCondLst>
                                        </p:cTn>
                                        <p:tgtEl>
                                          <p:spTgt spid="34"/>
                                        </p:tgtEl>
                                        <p:attrNameLst>
                                          <p:attrName>style.visibility</p:attrName>
                                        </p:attrNameLst>
                                      </p:cBhvr>
                                      <p:to>
                                        <p:strVal val="visible"/>
                                      </p:to>
                                    </p:set>
                                    <p:animEffect transition="in" filter="wipe(up)">
                                      <p:cBhvr>
                                        <p:cTn id="69" dur="500"/>
                                        <p:tgtEl>
                                          <p:spTgt spid="34"/>
                                        </p:tgtEl>
                                      </p:cBhvr>
                                    </p:animEffect>
                                  </p:childTnLst>
                                </p:cTn>
                              </p:par>
                            </p:childTnLst>
                          </p:cTn>
                        </p:par>
                        <p:par>
                          <p:cTn id="70" fill="hold">
                            <p:stCondLst>
                              <p:cond delay="2500"/>
                            </p:stCondLst>
                            <p:childTnLst>
                              <p:par>
                                <p:cTn id="71" presetID="53" presetClass="entr" presetSubtype="16" fill="hold" nodeType="afterEffect">
                                  <p:stCondLst>
                                    <p:cond delay="0"/>
                                  </p:stCondLst>
                                  <p:childTnLst>
                                    <p:set>
                                      <p:cBhvr>
                                        <p:cTn id="72" dur="1" fill="hold">
                                          <p:stCondLst>
                                            <p:cond delay="0"/>
                                          </p:stCondLst>
                                        </p:cTn>
                                        <p:tgtEl>
                                          <p:spTgt spid="35"/>
                                        </p:tgtEl>
                                        <p:attrNameLst>
                                          <p:attrName>style.visibility</p:attrName>
                                        </p:attrNameLst>
                                      </p:cBhvr>
                                      <p:to>
                                        <p:strVal val="visible"/>
                                      </p:to>
                                    </p:set>
                                    <p:anim calcmode="lin" valueType="num">
                                      <p:cBhvr>
                                        <p:cTn id="73" dur="500" fill="hold"/>
                                        <p:tgtEl>
                                          <p:spTgt spid="35"/>
                                        </p:tgtEl>
                                        <p:attrNameLst>
                                          <p:attrName>ppt_w</p:attrName>
                                        </p:attrNameLst>
                                      </p:cBhvr>
                                      <p:tavLst>
                                        <p:tav tm="0">
                                          <p:val>
                                            <p:fltVal val="0"/>
                                          </p:val>
                                        </p:tav>
                                        <p:tav tm="100000">
                                          <p:val>
                                            <p:strVal val="#ppt_w"/>
                                          </p:val>
                                        </p:tav>
                                      </p:tavLst>
                                    </p:anim>
                                    <p:anim calcmode="lin" valueType="num">
                                      <p:cBhvr>
                                        <p:cTn id="74" dur="500" fill="hold"/>
                                        <p:tgtEl>
                                          <p:spTgt spid="35"/>
                                        </p:tgtEl>
                                        <p:attrNameLst>
                                          <p:attrName>ppt_h</p:attrName>
                                        </p:attrNameLst>
                                      </p:cBhvr>
                                      <p:tavLst>
                                        <p:tav tm="0">
                                          <p:val>
                                            <p:fltVal val="0"/>
                                          </p:val>
                                        </p:tav>
                                        <p:tav tm="100000">
                                          <p:val>
                                            <p:strVal val="#ppt_h"/>
                                          </p:val>
                                        </p:tav>
                                      </p:tavLst>
                                    </p:anim>
                                    <p:animEffect transition="in" filter="fade">
                                      <p:cBhvr>
                                        <p:cTn id="75" dur="500"/>
                                        <p:tgtEl>
                                          <p:spTgt spid="35"/>
                                        </p:tgtEl>
                                      </p:cBhvr>
                                    </p:animEffect>
                                  </p:childTnLst>
                                </p:cTn>
                              </p:par>
                            </p:childTnLst>
                          </p:cTn>
                        </p:par>
                        <p:par>
                          <p:cTn id="76" fill="hold">
                            <p:stCondLst>
                              <p:cond delay="3000"/>
                            </p:stCondLst>
                            <p:childTnLst>
                              <p:par>
                                <p:cTn id="77" presetID="14" presetClass="entr" presetSubtype="10" fill="hold" grpId="0" nodeType="afterEffect">
                                  <p:stCondLst>
                                    <p:cond delay="0"/>
                                  </p:stCondLst>
                                  <p:childTnLst>
                                    <p:set>
                                      <p:cBhvr>
                                        <p:cTn id="78" dur="1" fill="hold">
                                          <p:stCondLst>
                                            <p:cond delay="0"/>
                                          </p:stCondLst>
                                        </p:cTn>
                                        <p:tgtEl>
                                          <p:spTgt spid="33"/>
                                        </p:tgtEl>
                                        <p:attrNameLst>
                                          <p:attrName>style.visibility</p:attrName>
                                        </p:attrNameLst>
                                      </p:cBhvr>
                                      <p:to>
                                        <p:strVal val="visible"/>
                                      </p:to>
                                    </p:set>
                                    <p:animEffect transition="in" filter="randombar(horizontal)">
                                      <p:cBhvr>
                                        <p:cTn id="79" dur="500"/>
                                        <p:tgtEl>
                                          <p:spTgt spid="33"/>
                                        </p:tgtEl>
                                      </p:cBhvr>
                                    </p:animEffect>
                                  </p:childTnLst>
                                </p:cTn>
                              </p:par>
                            </p:childTnLst>
                          </p:cTn>
                        </p:par>
                        <p:par>
                          <p:cTn id="80" fill="hold">
                            <p:stCondLst>
                              <p:cond delay="3500"/>
                            </p:stCondLst>
                            <p:childTnLst>
                              <p:par>
                                <p:cTn id="81" presetID="22" presetClass="entr" presetSubtype="4" fill="hold" nodeType="afterEffect">
                                  <p:stCondLst>
                                    <p:cond delay="0"/>
                                  </p:stCondLst>
                                  <p:childTnLst>
                                    <p:set>
                                      <p:cBhvr>
                                        <p:cTn id="82" dur="1" fill="hold">
                                          <p:stCondLst>
                                            <p:cond delay="0"/>
                                          </p:stCondLst>
                                        </p:cTn>
                                        <p:tgtEl>
                                          <p:spTgt spid="38"/>
                                        </p:tgtEl>
                                        <p:attrNameLst>
                                          <p:attrName>style.visibility</p:attrName>
                                        </p:attrNameLst>
                                      </p:cBhvr>
                                      <p:to>
                                        <p:strVal val="visible"/>
                                      </p:to>
                                    </p:set>
                                    <p:animEffect transition="in" filter="wipe(down)">
                                      <p:cBhvr>
                                        <p:cTn id="83"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30" grpId="0" animBg="1"/>
      <p:bldP spid="31" grpId="0" animBg="1"/>
      <p:bldP spid="33" grpId="0"/>
      <p:bldP spid="3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729078" y="2556163"/>
            <a:ext cx="1136015" cy="1198880"/>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altLang="zh-CN" sz="1800" b="1" i="0" u="none" strike="noStrike" kern="1200" cap="none" spc="0" normalizeH="0" baseline="0" noProof="0" dirty="0">
                <a:ln>
                  <a:noFill/>
                </a:ln>
                <a:solidFill>
                  <a:srgbClr val="FFFFFF"/>
                </a:solidFill>
                <a:effectLst/>
                <a:uLnTx/>
                <a:uFillTx/>
                <a:latin typeface="Arial" panose="020B0604020202090204"/>
                <a:ea typeface="微软雅黑"/>
                <a:cs typeface="+mn-cs"/>
              </a:rPr>
              <a:t>Part</a:t>
            </a:r>
            <a:r>
              <a:rPr kumimoji="0" lang="en-US" altLang="zh-CN" sz="7200" b="1" i="0" u="none" strike="noStrike" kern="1200" cap="none" spc="0" normalizeH="0" baseline="0" noProof="0" dirty="0">
                <a:ln>
                  <a:noFill/>
                </a:ln>
                <a:solidFill>
                  <a:srgbClr val="FFFFFF"/>
                </a:solidFill>
                <a:effectLst/>
                <a:uLnTx/>
                <a:uFillTx/>
                <a:latin typeface="Arial" panose="020B0604020202090204"/>
                <a:ea typeface="微软雅黑"/>
                <a:cs typeface="+mn-cs"/>
              </a:rPr>
              <a:t>2</a:t>
            </a:r>
            <a:endParaRPr kumimoji="0" lang="zh-CN" altLang="en-US" sz="7200" b="1" i="0" u="none" strike="noStrike" kern="1200" cap="none" spc="0" normalizeH="0" baseline="0" noProof="0" dirty="0">
              <a:ln>
                <a:noFill/>
              </a:ln>
              <a:solidFill>
                <a:srgbClr val="FFFFFF"/>
              </a:solidFill>
              <a:effectLst/>
              <a:uLnTx/>
              <a:uFillTx/>
              <a:latin typeface="Arial" panose="020B0604020202090204"/>
              <a:ea typeface="微软雅黑"/>
              <a:cs typeface="+mn-cs"/>
            </a:endParaRPr>
          </a:p>
        </p:txBody>
      </p:sp>
      <p:sp>
        <p:nvSpPr>
          <p:cNvPr id="4" name="矩形 3"/>
          <p:cNvSpPr/>
          <p:nvPr/>
        </p:nvSpPr>
        <p:spPr>
          <a:xfrm>
            <a:off x="5386067" y="2673989"/>
            <a:ext cx="2621280" cy="829945"/>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1" lang="en-US" altLang="zh-CN" sz="4800" noProof="0" dirty="0">
                <a:ln>
                  <a:noFill/>
                </a:ln>
                <a:solidFill>
                  <a:srgbClr val="FFFFFF"/>
                </a:solidFill>
                <a:effectLst/>
                <a:uLnTx/>
                <a:uFillTx/>
                <a:latin typeface="Arial" panose="020B0604020202090204"/>
                <a:ea typeface="微软雅黑"/>
                <a:sym typeface="+mn-ea"/>
              </a:rPr>
              <a:t>指紋認識</a:t>
            </a:r>
            <a:endParaRPr kumimoji="0" lang="zh-CN" altLang="en-US" sz="4800" b="0" i="0" u="none" strike="noStrike" kern="1200" cap="none" spc="0" normalizeH="0" baseline="0" noProof="0" dirty="0">
              <a:ln>
                <a:noFill/>
              </a:ln>
              <a:solidFill>
                <a:srgbClr val="FFFFFF"/>
              </a:solidFill>
              <a:effectLst/>
              <a:uLnTx/>
              <a:uFillTx/>
              <a:latin typeface="YuMincho Medium" panose="02020500000000000000" charset="-128"/>
              <a:ea typeface="YuMincho Medium" panose="02020500000000000000" charset="-128"/>
              <a:cs typeface="YuMincho Medium" panose="02020500000000000000" charset="-128"/>
            </a:endParaRPr>
          </a:p>
        </p:txBody>
      </p:sp>
      <p:grpSp>
        <p:nvGrpSpPr>
          <p:cNvPr id="9" name="组合 8"/>
          <p:cNvGrpSpPr/>
          <p:nvPr/>
        </p:nvGrpSpPr>
        <p:grpSpPr>
          <a:xfrm>
            <a:off x="8472805" y="2555240"/>
            <a:ext cx="3987165" cy="1182594"/>
            <a:chOff x="9140243" y="2649839"/>
            <a:chExt cx="3319780" cy="1130648"/>
          </a:xfrm>
        </p:grpSpPr>
        <p:sp>
          <p:nvSpPr>
            <p:cNvPr id="6" name="矩形 5"/>
            <p:cNvSpPr/>
            <p:nvPr/>
          </p:nvSpPr>
          <p:spPr>
            <a:xfrm>
              <a:off x="9140243" y="2649839"/>
              <a:ext cx="3319780" cy="352122"/>
            </a:xfrm>
            <a:prstGeom prst="rect">
              <a:avLst/>
            </a:prstGeom>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1" lang="en-US" altLang="zh-CN" sz="1800" b="0" i="0" u="none" strike="noStrike" kern="1200" cap="none" spc="0" normalizeH="0" baseline="0" noProof="0" dirty="0">
                  <a:ln>
                    <a:noFill/>
                  </a:ln>
                  <a:solidFill>
                    <a:srgbClr val="FFFFFF"/>
                  </a:solidFill>
                  <a:effectLst/>
                  <a:uLnTx/>
                  <a:uFillTx/>
                  <a:latin typeface="Arial" panose="020B0604020202090204"/>
                  <a:ea typeface="微软雅黑"/>
                  <a:cs typeface="+mn-cs"/>
                </a:rPr>
                <a:t>2-1 指紋認識アプリケーション</a:t>
              </a:r>
            </a:p>
          </p:txBody>
        </p:sp>
        <p:sp>
          <p:nvSpPr>
            <p:cNvPr id="7" name="矩形 6"/>
            <p:cNvSpPr/>
            <p:nvPr/>
          </p:nvSpPr>
          <p:spPr>
            <a:xfrm>
              <a:off x="9140243" y="3037021"/>
              <a:ext cx="3091180" cy="352122"/>
            </a:xfrm>
            <a:prstGeom prst="rect">
              <a:avLst/>
            </a:prstGeom>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dirty="0">
                  <a:ln>
                    <a:noFill/>
                  </a:ln>
                  <a:solidFill>
                    <a:srgbClr val="FFFFFF"/>
                  </a:solidFill>
                  <a:effectLst/>
                  <a:uLnTx/>
                  <a:uFillTx/>
                  <a:latin typeface="Arial" panose="020B0604020202090204"/>
                  <a:ea typeface="微软雅黑"/>
                  <a:cs typeface="+mn-cs"/>
                </a:rPr>
                <a:t>2-2 情報セキュリティの議論</a:t>
              </a:r>
            </a:p>
          </p:txBody>
        </p:sp>
        <p:sp>
          <p:nvSpPr>
            <p:cNvPr id="8" name="矩形 7"/>
            <p:cNvSpPr/>
            <p:nvPr/>
          </p:nvSpPr>
          <p:spPr>
            <a:xfrm>
              <a:off x="9140243" y="3428365"/>
              <a:ext cx="1948180" cy="352122"/>
            </a:xfrm>
            <a:prstGeom prst="rect">
              <a:avLst/>
            </a:prstGeom>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1" lang="en-US" altLang="zh-CN" sz="1800" b="0" i="0" u="none" strike="noStrike" kern="1200" cap="none" spc="0" normalizeH="0" baseline="0" noProof="0" dirty="0">
                  <a:ln>
                    <a:noFill/>
                  </a:ln>
                  <a:solidFill>
                    <a:srgbClr val="FFFFFF"/>
                  </a:solidFill>
                  <a:effectLst/>
                  <a:uLnTx/>
                  <a:uFillTx/>
                  <a:latin typeface="Arial" panose="020B0604020202090204"/>
                  <a:ea typeface="微软雅黑"/>
                  <a:cs typeface="+mn-cs"/>
                </a:rPr>
                <a:t>2-3 今後の方向性</a:t>
              </a:r>
            </a:p>
          </p:txBody>
        </p:sp>
      </p:grpSp>
      <p:pic>
        <p:nvPicPr>
          <p:cNvPr id="11" name="图片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95546" y="1681660"/>
            <a:ext cx="1680362" cy="1682853"/>
          </a:xfrm>
          <a:prstGeom prst="rect">
            <a:avLst/>
          </a:prstGeom>
        </p:spPr>
      </p:pic>
    </p:spTree>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left)">
                                      <p:cBhvr>
                                        <p:cTn id="11" dur="500"/>
                                        <p:tgtEl>
                                          <p:spTgt spid="4"/>
                                        </p:tgtEl>
                                      </p:cBhvr>
                                    </p:animEffect>
                                  </p:childTnLst>
                                </p:cTn>
                              </p:par>
                            </p:childTnLst>
                          </p:cTn>
                        </p:par>
                        <p:par>
                          <p:cTn id="12" fill="hold">
                            <p:stCondLst>
                              <p:cond delay="1000"/>
                            </p:stCondLst>
                            <p:childTnLst>
                              <p:par>
                                <p:cTn id="13" presetID="2" presetClass="entr" presetSubtype="2" fill="hold" nodeType="afterEffect">
                                  <p:stCondLst>
                                    <p:cond delay="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500" fill="hold"/>
                                        <p:tgtEl>
                                          <p:spTgt spid="9"/>
                                        </p:tgtEl>
                                        <p:attrNameLst>
                                          <p:attrName>ppt_x</p:attrName>
                                        </p:attrNameLst>
                                      </p:cBhvr>
                                      <p:tavLst>
                                        <p:tav tm="0">
                                          <p:val>
                                            <p:strVal val="1+#ppt_w/2"/>
                                          </p:val>
                                        </p:tav>
                                        <p:tav tm="100000">
                                          <p:val>
                                            <p:strVal val="#ppt_x"/>
                                          </p:val>
                                        </p:tav>
                                      </p:tavLst>
                                    </p:anim>
                                    <p:anim calcmode="lin" valueType="num">
                                      <p:cBhvr additive="base">
                                        <p:cTn id="16" dur="5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solidFill>
                  <a:srgbClr val="071F65"/>
                </a:solidFill>
              </a:rPr>
              <a:t>2-1</a:t>
            </a:r>
            <a:r>
              <a:rPr kumimoji="1" lang="en-US" altLang="zh-CN" b="0" noProof="0" dirty="0">
                <a:ln>
                  <a:noFill/>
                </a:ln>
                <a:solidFill>
                  <a:srgbClr val="002060"/>
                </a:solidFill>
                <a:uLnTx/>
                <a:uFillTx/>
                <a:latin typeface="Arial" panose="020B0604020202090204"/>
                <a:ea typeface="微软雅黑"/>
                <a:cs typeface="+mn-cs"/>
                <a:sym typeface="+mn-ea"/>
              </a:rPr>
              <a:t>指紋認識アプリケーション</a:t>
            </a:r>
            <a:r>
              <a:rPr kumimoji="1" lang="en-US" altLang="zh-CN" b="0" noProof="0" dirty="0">
                <a:ln>
                  <a:noFill/>
                </a:ln>
                <a:solidFill>
                  <a:srgbClr val="FFFFFF"/>
                </a:solidFill>
                <a:uLnTx/>
                <a:uFillTx/>
                <a:latin typeface="Arial" panose="020B0604020202090204"/>
                <a:ea typeface="微软雅黑"/>
                <a:cs typeface="+mn-cs"/>
                <a:sym typeface="+mn-ea"/>
              </a:rPr>
              <a:t>指紋認識アプリケーション</a:t>
            </a:r>
            <a:endParaRPr lang="zh-CN" altLang="en-US" dirty="0">
              <a:solidFill>
                <a:srgbClr val="071F65"/>
              </a:solidFill>
            </a:endParaRPr>
          </a:p>
        </p:txBody>
      </p:sp>
      <p:sp>
        <p:nvSpPr>
          <p:cNvPr id="4" name="幻灯片编号占位符 3"/>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defRPr/>
            </a:pPr>
            <a:fld id="{23DA680B-B80A-2545-AB30-B9870FE9052E}" type="slidenum">
              <a:rPr kumimoji="0" lang="zh-CN" altLang="en-US" sz="1200" b="0" i="0" u="none" strike="noStrike" kern="1200" cap="none" spc="0" normalizeH="0" baseline="0" noProof="0" smtClean="0">
                <a:ln>
                  <a:noFill/>
                </a:ln>
                <a:solidFill>
                  <a:srgbClr val="3D3F41">
                    <a:tint val="75000"/>
                  </a:srgbClr>
                </a:solidFill>
                <a:effectLst/>
                <a:uLnTx/>
                <a:uFillTx/>
                <a:latin typeface="Arial" panose="020B0604020202090204"/>
                <a:ea typeface="微软雅黑"/>
                <a:cs typeface="+mn-cs"/>
              </a:rPr>
              <a:t>9</a:t>
            </a:fld>
            <a:endParaRPr kumimoji="0" lang="zh-CN" altLang="en-US" sz="1200" b="0" i="0" u="none" strike="noStrike" kern="1200" cap="none" spc="0" normalizeH="0" baseline="0" noProof="0">
              <a:ln>
                <a:noFill/>
              </a:ln>
              <a:solidFill>
                <a:srgbClr val="3D3F41">
                  <a:tint val="75000"/>
                </a:srgbClr>
              </a:solidFill>
              <a:effectLst/>
              <a:uLnTx/>
              <a:uFillTx/>
              <a:latin typeface="Arial" panose="020B0604020202090204"/>
              <a:ea typeface="微软雅黑"/>
              <a:cs typeface="+mn-cs"/>
            </a:endParaRPr>
          </a:p>
        </p:txBody>
      </p:sp>
      <p:pic>
        <p:nvPicPr>
          <p:cNvPr id="12" name="图片 11" descr="BB6836E0B9D369101F6454ACD44F1A08"/>
          <p:cNvPicPr>
            <a:picLocks noChangeAspect="1"/>
          </p:cNvPicPr>
          <p:nvPr/>
        </p:nvPicPr>
        <p:blipFill>
          <a:blip r:embed="rId3"/>
          <a:stretch>
            <a:fillRect/>
          </a:stretch>
        </p:blipFill>
        <p:spPr>
          <a:xfrm>
            <a:off x="159385" y="83820"/>
            <a:ext cx="890270" cy="795655"/>
          </a:xfrm>
          <a:prstGeom prst="rect">
            <a:avLst/>
          </a:prstGeom>
        </p:spPr>
      </p:pic>
      <p:sp>
        <p:nvSpPr>
          <p:cNvPr id="13" name="任意多边形 12"/>
          <p:cNvSpPr/>
          <p:nvPr/>
        </p:nvSpPr>
        <p:spPr>
          <a:xfrm>
            <a:off x="2259145" y="2397454"/>
            <a:ext cx="2688854" cy="2650299"/>
          </a:xfrm>
          <a:custGeom>
            <a:avLst/>
            <a:gdLst>
              <a:gd name="connsiteX0" fmla="*/ 1586555 w 2235200"/>
              <a:gd name="connsiteY0" fmla="*/ 356377 h 2235200"/>
              <a:gd name="connsiteX1" fmla="*/ 1760418 w 2235200"/>
              <a:gd name="connsiteY1" fmla="*/ 210481 h 2235200"/>
              <a:gd name="connsiteX2" fmla="*/ 1899314 w 2235200"/>
              <a:gd name="connsiteY2" fmla="*/ 327029 h 2235200"/>
              <a:gd name="connsiteX3" fmla="*/ 1785825 w 2235200"/>
              <a:gd name="connsiteY3" fmla="*/ 523585 h 2235200"/>
              <a:gd name="connsiteX4" fmla="*/ 1966144 w 2235200"/>
              <a:gd name="connsiteY4" fmla="*/ 835907 h 2235200"/>
              <a:gd name="connsiteX5" fmla="*/ 2193112 w 2235200"/>
              <a:gd name="connsiteY5" fmla="*/ 835901 h 2235200"/>
              <a:gd name="connsiteX6" fmla="*/ 2224597 w 2235200"/>
              <a:gd name="connsiteY6" fmla="*/ 1014463 h 2235200"/>
              <a:gd name="connsiteX7" fmla="*/ 2011316 w 2235200"/>
              <a:gd name="connsiteY7" fmla="*/ 1092085 h 2235200"/>
              <a:gd name="connsiteX8" fmla="*/ 1948692 w 2235200"/>
              <a:gd name="connsiteY8" fmla="*/ 1447245 h 2235200"/>
              <a:gd name="connsiteX9" fmla="*/ 2122562 w 2235200"/>
              <a:gd name="connsiteY9" fmla="*/ 1593132 h 2235200"/>
              <a:gd name="connsiteX10" fmla="*/ 2031904 w 2235200"/>
              <a:gd name="connsiteY10" fmla="*/ 1750157 h 2235200"/>
              <a:gd name="connsiteX11" fmla="*/ 1818627 w 2235200"/>
              <a:gd name="connsiteY11" fmla="*/ 1672524 h 2235200"/>
              <a:gd name="connsiteX12" fmla="*/ 1542362 w 2235200"/>
              <a:gd name="connsiteY12" fmla="*/ 1904338 h 2235200"/>
              <a:gd name="connsiteX13" fmla="*/ 1581780 w 2235200"/>
              <a:gd name="connsiteY13" fmla="*/ 2127856 h 2235200"/>
              <a:gd name="connsiteX14" fmla="*/ 1411398 w 2235200"/>
              <a:gd name="connsiteY14" fmla="*/ 2189870 h 2235200"/>
              <a:gd name="connsiteX15" fmla="*/ 1297919 w 2235200"/>
              <a:gd name="connsiteY15" fmla="*/ 1993308 h 2235200"/>
              <a:gd name="connsiteX16" fmla="*/ 937280 w 2235200"/>
              <a:gd name="connsiteY16" fmla="*/ 1993308 h 2235200"/>
              <a:gd name="connsiteX17" fmla="*/ 823802 w 2235200"/>
              <a:gd name="connsiteY17" fmla="*/ 2189870 h 2235200"/>
              <a:gd name="connsiteX18" fmla="*/ 653420 w 2235200"/>
              <a:gd name="connsiteY18" fmla="*/ 2127856 h 2235200"/>
              <a:gd name="connsiteX19" fmla="*/ 692839 w 2235200"/>
              <a:gd name="connsiteY19" fmla="*/ 1904338 h 2235200"/>
              <a:gd name="connsiteX20" fmla="*/ 416574 w 2235200"/>
              <a:gd name="connsiteY20" fmla="*/ 1672524 h 2235200"/>
              <a:gd name="connsiteX21" fmla="*/ 203296 w 2235200"/>
              <a:gd name="connsiteY21" fmla="*/ 1750157 h 2235200"/>
              <a:gd name="connsiteX22" fmla="*/ 112638 w 2235200"/>
              <a:gd name="connsiteY22" fmla="*/ 1593132 h 2235200"/>
              <a:gd name="connsiteX23" fmla="*/ 286508 w 2235200"/>
              <a:gd name="connsiteY23" fmla="*/ 1447245 h 2235200"/>
              <a:gd name="connsiteX24" fmla="*/ 223884 w 2235200"/>
              <a:gd name="connsiteY24" fmla="*/ 1092085 h 2235200"/>
              <a:gd name="connsiteX25" fmla="*/ 10603 w 2235200"/>
              <a:gd name="connsiteY25" fmla="*/ 1014463 h 2235200"/>
              <a:gd name="connsiteX26" fmla="*/ 42088 w 2235200"/>
              <a:gd name="connsiteY26" fmla="*/ 835901 h 2235200"/>
              <a:gd name="connsiteX27" fmla="*/ 269055 w 2235200"/>
              <a:gd name="connsiteY27" fmla="*/ 835907 h 2235200"/>
              <a:gd name="connsiteX28" fmla="*/ 449374 w 2235200"/>
              <a:gd name="connsiteY28" fmla="*/ 523585 h 2235200"/>
              <a:gd name="connsiteX29" fmla="*/ 335886 w 2235200"/>
              <a:gd name="connsiteY29" fmla="*/ 327029 h 2235200"/>
              <a:gd name="connsiteX30" fmla="*/ 474782 w 2235200"/>
              <a:gd name="connsiteY30" fmla="*/ 210481 h 2235200"/>
              <a:gd name="connsiteX31" fmla="*/ 648645 w 2235200"/>
              <a:gd name="connsiteY31" fmla="*/ 356377 h 2235200"/>
              <a:gd name="connsiteX32" fmla="*/ 987535 w 2235200"/>
              <a:gd name="connsiteY32" fmla="*/ 233031 h 2235200"/>
              <a:gd name="connsiteX33" fmla="*/ 1026942 w 2235200"/>
              <a:gd name="connsiteY33" fmla="*/ 9511 h 2235200"/>
              <a:gd name="connsiteX34" fmla="*/ 1208258 w 2235200"/>
              <a:gd name="connsiteY34" fmla="*/ 9511 h 2235200"/>
              <a:gd name="connsiteX35" fmla="*/ 1247665 w 2235200"/>
              <a:gd name="connsiteY35" fmla="*/ 233031 h 2235200"/>
              <a:gd name="connsiteX36" fmla="*/ 1586555 w 2235200"/>
              <a:gd name="connsiteY36" fmla="*/ 356377 h 223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235200" h="2235200">
                <a:moveTo>
                  <a:pt x="1586555" y="356377"/>
                </a:moveTo>
                <a:lnTo>
                  <a:pt x="1760418" y="210481"/>
                </a:lnTo>
                <a:lnTo>
                  <a:pt x="1899314" y="327029"/>
                </a:lnTo>
                <a:lnTo>
                  <a:pt x="1785825" y="523585"/>
                </a:lnTo>
                <a:cubicBezTo>
                  <a:pt x="1866522" y="614364"/>
                  <a:pt x="1927876" y="720632"/>
                  <a:pt x="1966144" y="835907"/>
                </a:cubicBezTo>
                <a:lnTo>
                  <a:pt x="2193112" y="835901"/>
                </a:lnTo>
                <a:lnTo>
                  <a:pt x="2224597" y="1014463"/>
                </a:lnTo>
                <a:lnTo>
                  <a:pt x="2011316" y="1092085"/>
                </a:lnTo>
                <a:cubicBezTo>
                  <a:pt x="2014782" y="1213496"/>
                  <a:pt x="1993474" y="1334341"/>
                  <a:pt x="1948692" y="1447245"/>
                </a:cubicBezTo>
                <a:lnTo>
                  <a:pt x="2122562" y="1593132"/>
                </a:lnTo>
                <a:lnTo>
                  <a:pt x="2031904" y="1750157"/>
                </a:lnTo>
                <a:lnTo>
                  <a:pt x="1818627" y="1672524"/>
                </a:lnTo>
                <a:cubicBezTo>
                  <a:pt x="1743241" y="1767759"/>
                  <a:pt x="1649240" y="1846634"/>
                  <a:pt x="1542362" y="1904338"/>
                </a:cubicBezTo>
                <a:lnTo>
                  <a:pt x="1581780" y="2127856"/>
                </a:lnTo>
                <a:lnTo>
                  <a:pt x="1411398" y="2189870"/>
                </a:lnTo>
                <a:lnTo>
                  <a:pt x="1297919" y="1993308"/>
                </a:lnTo>
                <a:cubicBezTo>
                  <a:pt x="1178954" y="2017804"/>
                  <a:pt x="1056245" y="2017804"/>
                  <a:pt x="937280" y="1993308"/>
                </a:cubicBezTo>
                <a:lnTo>
                  <a:pt x="823802" y="2189870"/>
                </a:lnTo>
                <a:lnTo>
                  <a:pt x="653420" y="2127856"/>
                </a:lnTo>
                <a:lnTo>
                  <a:pt x="692839" y="1904338"/>
                </a:lnTo>
                <a:cubicBezTo>
                  <a:pt x="585961" y="1846634"/>
                  <a:pt x="491960" y="1767758"/>
                  <a:pt x="416574" y="1672524"/>
                </a:cubicBezTo>
                <a:lnTo>
                  <a:pt x="203296" y="1750157"/>
                </a:lnTo>
                <a:lnTo>
                  <a:pt x="112638" y="1593132"/>
                </a:lnTo>
                <a:lnTo>
                  <a:pt x="286508" y="1447245"/>
                </a:lnTo>
                <a:cubicBezTo>
                  <a:pt x="241726" y="1334341"/>
                  <a:pt x="220417" y="1213496"/>
                  <a:pt x="223884" y="1092085"/>
                </a:cubicBezTo>
                <a:lnTo>
                  <a:pt x="10603" y="1014463"/>
                </a:lnTo>
                <a:lnTo>
                  <a:pt x="42088" y="835901"/>
                </a:lnTo>
                <a:lnTo>
                  <a:pt x="269055" y="835907"/>
                </a:lnTo>
                <a:cubicBezTo>
                  <a:pt x="307323" y="720632"/>
                  <a:pt x="368677" y="614363"/>
                  <a:pt x="449374" y="523585"/>
                </a:cubicBezTo>
                <a:lnTo>
                  <a:pt x="335886" y="327029"/>
                </a:lnTo>
                <a:lnTo>
                  <a:pt x="474782" y="210481"/>
                </a:lnTo>
                <a:lnTo>
                  <a:pt x="648645" y="356377"/>
                </a:lnTo>
                <a:cubicBezTo>
                  <a:pt x="752057" y="292669"/>
                  <a:pt x="867366" y="250701"/>
                  <a:pt x="987535" y="233031"/>
                </a:cubicBezTo>
                <a:lnTo>
                  <a:pt x="1026942" y="9511"/>
                </a:lnTo>
                <a:lnTo>
                  <a:pt x="1208258" y="9511"/>
                </a:lnTo>
                <a:lnTo>
                  <a:pt x="1247665" y="233031"/>
                </a:lnTo>
                <a:cubicBezTo>
                  <a:pt x="1367834" y="250700"/>
                  <a:pt x="1483142" y="292669"/>
                  <a:pt x="1586555" y="356377"/>
                </a:cubicBezTo>
                <a:close/>
              </a:path>
            </a:pathLst>
          </a:custGeom>
          <a:solidFill>
            <a:schemeClr val="tx1"/>
          </a:solidFill>
          <a:ln w="38100" cap="flat" cmpd="sng" algn="ctr">
            <a:noFill/>
            <a:prstDash val="solid"/>
          </a:ln>
          <a:effectLst>
            <a:outerShdw blurRad="50800" dist="38100" dir="10800000" algn="r" rotWithShape="0">
              <a:prstClr val="black">
                <a:alpha val="40000"/>
              </a:prstClr>
            </a:outerShdw>
          </a:effectLst>
          <a:scene3d>
            <a:camera prst="orthographicFront">
              <a:rot lat="0" lon="0" rev="0"/>
            </a:camera>
            <a:lightRig rig="glow" dir="t">
              <a:rot lat="0" lon="0" rev="4800000"/>
            </a:lightRig>
          </a:scene3d>
          <a:sp3d prstMaterial="matte">
            <a:bevelT w="127000" h="19050"/>
          </a:sp3d>
        </p:spPr>
        <p:txBody>
          <a:bodyPr spcFirstLastPara="0" vert="horz" wrap="square" lIns="501445" tIns="575655" rIns="501445" bIns="614746" numCol="1" spcCol="1270" anchor="ctr" anchorCtr="0">
            <a:noAutofit/>
          </a:bodyPr>
          <a:lstStyle/>
          <a:p>
            <a:pPr marL="0" marR="0" lvl="0" indent="0" algn="ctr" defTabSz="1822450" rtl="0" eaLnBrk="1" fontAlgn="auto" latinLnBrk="0" hangingPunct="1">
              <a:lnSpc>
                <a:spcPct val="90000"/>
              </a:lnSpc>
              <a:spcBef>
                <a:spcPct val="0"/>
              </a:spcBef>
              <a:spcAft>
                <a:spcPct val="35000"/>
              </a:spcAft>
              <a:buClrTx/>
              <a:buSzTx/>
              <a:buFontTx/>
              <a:buNone/>
              <a:defRPr/>
            </a:pPr>
            <a:endParaRPr kumimoji="0" lang="en-US" sz="4100" b="0" i="0" u="none" strike="noStrike" kern="1200" cap="none" spc="0" normalizeH="0" baseline="0" noProof="0" dirty="0">
              <a:ln>
                <a:noFill/>
              </a:ln>
              <a:solidFill>
                <a:sysClr val="window" lastClr="FFFFFF"/>
              </a:solidFill>
              <a:effectLst/>
              <a:uLnTx/>
              <a:uFillTx/>
              <a:latin typeface="Calibri"/>
              <a:ea typeface="微软雅黑"/>
              <a:cs typeface="+mn-cs"/>
            </a:endParaRPr>
          </a:p>
        </p:txBody>
      </p:sp>
      <p:sp>
        <p:nvSpPr>
          <p:cNvPr id="14" name="椭圆 13"/>
          <p:cNvSpPr/>
          <p:nvPr/>
        </p:nvSpPr>
        <p:spPr>
          <a:xfrm>
            <a:off x="2860493" y="2991033"/>
            <a:ext cx="1486158" cy="1463141"/>
          </a:xfrm>
          <a:prstGeom prst="ellipse">
            <a:avLst/>
          </a:prstGeom>
          <a:solidFill>
            <a:srgbClr val="FAFAFA"/>
          </a:solidFill>
          <a:ln w="120650" cap="flat" cmpd="sng" algn="ctr">
            <a:solidFill>
              <a:schemeClr val="tx1">
                <a:lumMod val="60000"/>
                <a:lumOff val="40000"/>
              </a:schemeClr>
            </a:solidFill>
            <a:prstDash val="solid"/>
          </a:ln>
          <a:effectLst/>
        </p:spPr>
        <p:txBody>
          <a:bodyPr rot="0" spcFirstLastPara="0" vertOverflow="overflow" horzOverflow="overflow" vert="horz" wrap="square" lIns="0" tIns="0" rIns="0" bIns="0" numCol="1" spcCol="0" rtlCol="0" fromWordArt="0" anchor="ctr" anchorCtr="0" forceAA="0" compatLnSpc="1">
            <a:noAutofit/>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1" lang="en-US" altLang="zh-CN" sz="1600" noProof="0" dirty="0">
                <a:ln>
                  <a:noFill/>
                </a:ln>
                <a:solidFill>
                  <a:schemeClr val="tx1"/>
                </a:solidFill>
                <a:uLnTx/>
                <a:uFillTx/>
                <a:latin typeface="Arial" panose="020B0604020202090204"/>
                <a:ea typeface="微软雅黑"/>
                <a:sym typeface="+mn-ea"/>
              </a:rPr>
              <a:t>指紋認識</a:t>
            </a:r>
            <a:endParaRPr kumimoji="1" lang="en-US" altLang="zh-CN" sz="1600" b="1" i="0" u="none" strike="noStrike" kern="0" cap="none" spc="0" normalizeH="0" baseline="0" noProof="0" dirty="0">
              <a:ln>
                <a:noFill/>
              </a:ln>
              <a:solidFill>
                <a:schemeClr val="tx1"/>
              </a:solidFill>
              <a:effectLst/>
              <a:uLnTx/>
              <a:uFillTx/>
              <a:latin typeface="Arial" panose="020B0604020202090204"/>
              <a:ea typeface="微软雅黑"/>
              <a:cs typeface="Times New Roman" panose="02020503050405090304" pitchFamily="18" charset="0"/>
              <a:sym typeface="+mn-ea"/>
            </a:endParaRPr>
          </a:p>
        </p:txBody>
      </p:sp>
      <p:sp>
        <p:nvSpPr>
          <p:cNvPr id="15" name="任意多边形 14"/>
          <p:cNvSpPr/>
          <p:nvPr/>
        </p:nvSpPr>
        <p:spPr>
          <a:xfrm rot="453073">
            <a:off x="1087450" y="4199265"/>
            <a:ext cx="1967391" cy="1936920"/>
          </a:xfrm>
          <a:custGeom>
            <a:avLst/>
            <a:gdLst>
              <a:gd name="connsiteX0" fmla="*/ 1586555 w 2235200"/>
              <a:gd name="connsiteY0" fmla="*/ 356377 h 2235200"/>
              <a:gd name="connsiteX1" fmla="*/ 1760418 w 2235200"/>
              <a:gd name="connsiteY1" fmla="*/ 210481 h 2235200"/>
              <a:gd name="connsiteX2" fmla="*/ 1899314 w 2235200"/>
              <a:gd name="connsiteY2" fmla="*/ 327029 h 2235200"/>
              <a:gd name="connsiteX3" fmla="*/ 1785825 w 2235200"/>
              <a:gd name="connsiteY3" fmla="*/ 523585 h 2235200"/>
              <a:gd name="connsiteX4" fmla="*/ 1966144 w 2235200"/>
              <a:gd name="connsiteY4" fmla="*/ 835907 h 2235200"/>
              <a:gd name="connsiteX5" fmla="*/ 2193112 w 2235200"/>
              <a:gd name="connsiteY5" fmla="*/ 835901 h 2235200"/>
              <a:gd name="connsiteX6" fmla="*/ 2224597 w 2235200"/>
              <a:gd name="connsiteY6" fmla="*/ 1014463 h 2235200"/>
              <a:gd name="connsiteX7" fmla="*/ 2011316 w 2235200"/>
              <a:gd name="connsiteY7" fmla="*/ 1092085 h 2235200"/>
              <a:gd name="connsiteX8" fmla="*/ 1948692 w 2235200"/>
              <a:gd name="connsiteY8" fmla="*/ 1447245 h 2235200"/>
              <a:gd name="connsiteX9" fmla="*/ 2122562 w 2235200"/>
              <a:gd name="connsiteY9" fmla="*/ 1593132 h 2235200"/>
              <a:gd name="connsiteX10" fmla="*/ 2031904 w 2235200"/>
              <a:gd name="connsiteY10" fmla="*/ 1750157 h 2235200"/>
              <a:gd name="connsiteX11" fmla="*/ 1818627 w 2235200"/>
              <a:gd name="connsiteY11" fmla="*/ 1672524 h 2235200"/>
              <a:gd name="connsiteX12" fmla="*/ 1542362 w 2235200"/>
              <a:gd name="connsiteY12" fmla="*/ 1904338 h 2235200"/>
              <a:gd name="connsiteX13" fmla="*/ 1581780 w 2235200"/>
              <a:gd name="connsiteY13" fmla="*/ 2127856 h 2235200"/>
              <a:gd name="connsiteX14" fmla="*/ 1411398 w 2235200"/>
              <a:gd name="connsiteY14" fmla="*/ 2189870 h 2235200"/>
              <a:gd name="connsiteX15" fmla="*/ 1297919 w 2235200"/>
              <a:gd name="connsiteY15" fmla="*/ 1993308 h 2235200"/>
              <a:gd name="connsiteX16" fmla="*/ 937280 w 2235200"/>
              <a:gd name="connsiteY16" fmla="*/ 1993308 h 2235200"/>
              <a:gd name="connsiteX17" fmla="*/ 823802 w 2235200"/>
              <a:gd name="connsiteY17" fmla="*/ 2189870 h 2235200"/>
              <a:gd name="connsiteX18" fmla="*/ 653420 w 2235200"/>
              <a:gd name="connsiteY18" fmla="*/ 2127856 h 2235200"/>
              <a:gd name="connsiteX19" fmla="*/ 692839 w 2235200"/>
              <a:gd name="connsiteY19" fmla="*/ 1904338 h 2235200"/>
              <a:gd name="connsiteX20" fmla="*/ 416574 w 2235200"/>
              <a:gd name="connsiteY20" fmla="*/ 1672524 h 2235200"/>
              <a:gd name="connsiteX21" fmla="*/ 203296 w 2235200"/>
              <a:gd name="connsiteY21" fmla="*/ 1750157 h 2235200"/>
              <a:gd name="connsiteX22" fmla="*/ 112638 w 2235200"/>
              <a:gd name="connsiteY22" fmla="*/ 1593132 h 2235200"/>
              <a:gd name="connsiteX23" fmla="*/ 286508 w 2235200"/>
              <a:gd name="connsiteY23" fmla="*/ 1447245 h 2235200"/>
              <a:gd name="connsiteX24" fmla="*/ 223884 w 2235200"/>
              <a:gd name="connsiteY24" fmla="*/ 1092085 h 2235200"/>
              <a:gd name="connsiteX25" fmla="*/ 10603 w 2235200"/>
              <a:gd name="connsiteY25" fmla="*/ 1014463 h 2235200"/>
              <a:gd name="connsiteX26" fmla="*/ 42088 w 2235200"/>
              <a:gd name="connsiteY26" fmla="*/ 835901 h 2235200"/>
              <a:gd name="connsiteX27" fmla="*/ 269055 w 2235200"/>
              <a:gd name="connsiteY27" fmla="*/ 835907 h 2235200"/>
              <a:gd name="connsiteX28" fmla="*/ 449374 w 2235200"/>
              <a:gd name="connsiteY28" fmla="*/ 523585 h 2235200"/>
              <a:gd name="connsiteX29" fmla="*/ 335886 w 2235200"/>
              <a:gd name="connsiteY29" fmla="*/ 327029 h 2235200"/>
              <a:gd name="connsiteX30" fmla="*/ 474782 w 2235200"/>
              <a:gd name="connsiteY30" fmla="*/ 210481 h 2235200"/>
              <a:gd name="connsiteX31" fmla="*/ 648645 w 2235200"/>
              <a:gd name="connsiteY31" fmla="*/ 356377 h 2235200"/>
              <a:gd name="connsiteX32" fmla="*/ 987535 w 2235200"/>
              <a:gd name="connsiteY32" fmla="*/ 233031 h 2235200"/>
              <a:gd name="connsiteX33" fmla="*/ 1026942 w 2235200"/>
              <a:gd name="connsiteY33" fmla="*/ 9511 h 2235200"/>
              <a:gd name="connsiteX34" fmla="*/ 1208258 w 2235200"/>
              <a:gd name="connsiteY34" fmla="*/ 9511 h 2235200"/>
              <a:gd name="connsiteX35" fmla="*/ 1247665 w 2235200"/>
              <a:gd name="connsiteY35" fmla="*/ 233031 h 2235200"/>
              <a:gd name="connsiteX36" fmla="*/ 1586555 w 2235200"/>
              <a:gd name="connsiteY36" fmla="*/ 356377 h 223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235200" h="2235200">
                <a:moveTo>
                  <a:pt x="1586555" y="356377"/>
                </a:moveTo>
                <a:lnTo>
                  <a:pt x="1760418" y="210481"/>
                </a:lnTo>
                <a:lnTo>
                  <a:pt x="1899314" y="327029"/>
                </a:lnTo>
                <a:lnTo>
                  <a:pt x="1785825" y="523585"/>
                </a:lnTo>
                <a:cubicBezTo>
                  <a:pt x="1866522" y="614364"/>
                  <a:pt x="1927876" y="720632"/>
                  <a:pt x="1966144" y="835907"/>
                </a:cubicBezTo>
                <a:lnTo>
                  <a:pt x="2193112" y="835901"/>
                </a:lnTo>
                <a:lnTo>
                  <a:pt x="2224597" y="1014463"/>
                </a:lnTo>
                <a:lnTo>
                  <a:pt x="2011316" y="1092085"/>
                </a:lnTo>
                <a:cubicBezTo>
                  <a:pt x="2014782" y="1213496"/>
                  <a:pt x="1993474" y="1334341"/>
                  <a:pt x="1948692" y="1447245"/>
                </a:cubicBezTo>
                <a:lnTo>
                  <a:pt x="2122562" y="1593132"/>
                </a:lnTo>
                <a:lnTo>
                  <a:pt x="2031904" y="1750157"/>
                </a:lnTo>
                <a:lnTo>
                  <a:pt x="1818627" y="1672524"/>
                </a:lnTo>
                <a:cubicBezTo>
                  <a:pt x="1743241" y="1767759"/>
                  <a:pt x="1649240" y="1846634"/>
                  <a:pt x="1542362" y="1904338"/>
                </a:cubicBezTo>
                <a:lnTo>
                  <a:pt x="1581780" y="2127856"/>
                </a:lnTo>
                <a:lnTo>
                  <a:pt x="1411398" y="2189870"/>
                </a:lnTo>
                <a:lnTo>
                  <a:pt x="1297919" y="1993308"/>
                </a:lnTo>
                <a:cubicBezTo>
                  <a:pt x="1178954" y="2017804"/>
                  <a:pt x="1056245" y="2017804"/>
                  <a:pt x="937280" y="1993308"/>
                </a:cubicBezTo>
                <a:lnTo>
                  <a:pt x="823802" y="2189870"/>
                </a:lnTo>
                <a:lnTo>
                  <a:pt x="653420" y="2127856"/>
                </a:lnTo>
                <a:lnTo>
                  <a:pt x="692839" y="1904338"/>
                </a:lnTo>
                <a:cubicBezTo>
                  <a:pt x="585961" y="1846634"/>
                  <a:pt x="491960" y="1767758"/>
                  <a:pt x="416574" y="1672524"/>
                </a:cubicBezTo>
                <a:lnTo>
                  <a:pt x="203296" y="1750157"/>
                </a:lnTo>
                <a:lnTo>
                  <a:pt x="112638" y="1593132"/>
                </a:lnTo>
                <a:lnTo>
                  <a:pt x="286508" y="1447245"/>
                </a:lnTo>
                <a:cubicBezTo>
                  <a:pt x="241726" y="1334341"/>
                  <a:pt x="220417" y="1213496"/>
                  <a:pt x="223884" y="1092085"/>
                </a:cubicBezTo>
                <a:lnTo>
                  <a:pt x="10603" y="1014463"/>
                </a:lnTo>
                <a:lnTo>
                  <a:pt x="42088" y="835901"/>
                </a:lnTo>
                <a:lnTo>
                  <a:pt x="269055" y="835907"/>
                </a:lnTo>
                <a:cubicBezTo>
                  <a:pt x="307323" y="720632"/>
                  <a:pt x="368677" y="614363"/>
                  <a:pt x="449374" y="523585"/>
                </a:cubicBezTo>
                <a:lnTo>
                  <a:pt x="335886" y="327029"/>
                </a:lnTo>
                <a:lnTo>
                  <a:pt x="474782" y="210481"/>
                </a:lnTo>
                <a:lnTo>
                  <a:pt x="648645" y="356377"/>
                </a:lnTo>
                <a:cubicBezTo>
                  <a:pt x="752057" y="292669"/>
                  <a:pt x="867366" y="250701"/>
                  <a:pt x="987535" y="233031"/>
                </a:cubicBezTo>
                <a:lnTo>
                  <a:pt x="1026942" y="9511"/>
                </a:lnTo>
                <a:lnTo>
                  <a:pt x="1208258" y="9511"/>
                </a:lnTo>
                <a:lnTo>
                  <a:pt x="1247665" y="233031"/>
                </a:lnTo>
                <a:cubicBezTo>
                  <a:pt x="1367834" y="250700"/>
                  <a:pt x="1483142" y="292669"/>
                  <a:pt x="1586555" y="356377"/>
                </a:cubicBezTo>
                <a:close/>
              </a:path>
            </a:pathLst>
          </a:custGeom>
          <a:solidFill>
            <a:schemeClr val="tx1"/>
          </a:solidFill>
          <a:ln w="38100" cap="flat" cmpd="sng" algn="ctr">
            <a:noFill/>
            <a:prstDash val="solid"/>
          </a:ln>
          <a:effectLst>
            <a:outerShdw blurRad="50800" dist="38100" dir="10800000" algn="r" rotWithShape="0">
              <a:prstClr val="black">
                <a:alpha val="40000"/>
              </a:prstClr>
            </a:outerShdw>
          </a:effectLst>
          <a:scene3d>
            <a:camera prst="orthographicFront">
              <a:rot lat="0" lon="0" rev="0"/>
            </a:camera>
            <a:lightRig rig="glow" dir="t">
              <a:rot lat="0" lon="0" rev="4800000"/>
            </a:lightRig>
          </a:scene3d>
          <a:sp3d prstMaterial="matte">
            <a:bevelT w="127000" h="19050"/>
          </a:sp3d>
        </p:spPr>
        <p:txBody>
          <a:bodyPr spcFirstLastPara="0" vert="horz" wrap="square" lIns="501445" tIns="575655" rIns="501445" bIns="614746" numCol="1" spcCol="1270" anchor="ctr" anchorCtr="0">
            <a:noAutofit/>
          </a:bodyPr>
          <a:lstStyle/>
          <a:p>
            <a:pPr marL="0" marR="0" lvl="0" indent="0" algn="ctr" defTabSz="1822450" rtl="0" eaLnBrk="1" fontAlgn="auto" latinLnBrk="0" hangingPunct="1">
              <a:lnSpc>
                <a:spcPct val="90000"/>
              </a:lnSpc>
              <a:spcBef>
                <a:spcPct val="0"/>
              </a:spcBef>
              <a:spcAft>
                <a:spcPct val="35000"/>
              </a:spcAft>
              <a:buClrTx/>
              <a:buSzTx/>
              <a:buFontTx/>
              <a:buNone/>
              <a:defRPr/>
            </a:pPr>
            <a:endParaRPr kumimoji="0" lang="en-US" sz="4100" b="0" i="0" u="none" strike="noStrike" kern="1200" cap="none" spc="0" normalizeH="0" baseline="0" noProof="0" dirty="0">
              <a:ln>
                <a:noFill/>
              </a:ln>
              <a:solidFill>
                <a:sysClr val="window" lastClr="FFFFFF"/>
              </a:solidFill>
              <a:effectLst/>
              <a:uLnTx/>
              <a:uFillTx/>
              <a:latin typeface="Calibri"/>
              <a:ea typeface="微软雅黑"/>
              <a:cs typeface="+mn-cs"/>
            </a:endParaRPr>
          </a:p>
        </p:txBody>
      </p:sp>
      <p:sp>
        <p:nvSpPr>
          <p:cNvPr id="16" name="椭圆 15"/>
          <p:cNvSpPr/>
          <p:nvPr/>
        </p:nvSpPr>
        <p:spPr>
          <a:xfrm>
            <a:off x="1507226" y="4612657"/>
            <a:ext cx="1127837" cy="1110369"/>
          </a:xfrm>
          <a:prstGeom prst="ellipse">
            <a:avLst/>
          </a:prstGeom>
          <a:solidFill>
            <a:srgbClr val="FAFAFA"/>
          </a:solidFill>
          <a:ln w="101600" cap="flat" cmpd="sng" algn="ctr">
            <a:solidFill>
              <a:schemeClr val="tx1">
                <a:lumMod val="60000"/>
                <a:lumOff val="40000"/>
              </a:schemeClr>
            </a:solidFill>
            <a:prstDash val="solid"/>
          </a:ln>
          <a:effectLst/>
        </p:spPr>
        <p:txBody>
          <a:bodyPr rot="0" spcFirstLastPara="0" vertOverflow="overflow" horzOverflow="overflow" vert="horz" wrap="square" lIns="0" tIns="0" rIns="0" bIns="0" numCol="1" spcCol="0" rtlCol="0" fromWordArt="0" anchor="ctr" anchorCtr="0" forceAA="0" compatLnSpc="1">
            <a:noAutofit/>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sz="2000" b="0" i="0" u="none" strike="noStrike" kern="0" cap="none" spc="0" normalizeH="0" baseline="0" noProof="0" dirty="0">
                <a:ln w="18415" cmpd="sng">
                  <a:noFill/>
                  <a:prstDash val="solid"/>
                </a:ln>
                <a:solidFill>
                  <a:srgbClr val="3D3F41">
                    <a:lumMod val="50000"/>
                  </a:srgbClr>
                </a:solidFill>
                <a:effectLst/>
                <a:uLnTx/>
                <a:uFillTx/>
                <a:latin typeface="Arial Rounded MT Bold" panose="020F0704030504030204" pitchFamily="34" charset="0"/>
                <a:ea typeface="微软雅黑" panose="020B0503020204020204" pitchFamily="34" charset="-122"/>
                <a:cs typeface="Times New Roman" panose="02020503050405090304" pitchFamily="18" charset="0"/>
              </a:rPr>
              <a:t>アクセス制御</a:t>
            </a:r>
          </a:p>
        </p:txBody>
      </p:sp>
      <p:sp>
        <p:nvSpPr>
          <p:cNvPr id="17" name="任意多边形 16"/>
          <p:cNvSpPr/>
          <p:nvPr/>
        </p:nvSpPr>
        <p:spPr>
          <a:xfrm rot="2431848">
            <a:off x="680343" y="2446447"/>
            <a:ext cx="1745361" cy="1718330"/>
          </a:xfrm>
          <a:custGeom>
            <a:avLst/>
            <a:gdLst>
              <a:gd name="connsiteX0" fmla="*/ 1586555 w 2235200"/>
              <a:gd name="connsiteY0" fmla="*/ 356377 h 2235200"/>
              <a:gd name="connsiteX1" fmla="*/ 1760418 w 2235200"/>
              <a:gd name="connsiteY1" fmla="*/ 210481 h 2235200"/>
              <a:gd name="connsiteX2" fmla="*/ 1899314 w 2235200"/>
              <a:gd name="connsiteY2" fmla="*/ 327029 h 2235200"/>
              <a:gd name="connsiteX3" fmla="*/ 1785825 w 2235200"/>
              <a:gd name="connsiteY3" fmla="*/ 523585 h 2235200"/>
              <a:gd name="connsiteX4" fmla="*/ 1966144 w 2235200"/>
              <a:gd name="connsiteY4" fmla="*/ 835907 h 2235200"/>
              <a:gd name="connsiteX5" fmla="*/ 2193112 w 2235200"/>
              <a:gd name="connsiteY5" fmla="*/ 835901 h 2235200"/>
              <a:gd name="connsiteX6" fmla="*/ 2224597 w 2235200"/>
              <a:gd name="connsiteY6" fmla="*/ 1014463 h 2235200"/>
              <a:gd name="connsiteX7" fmla="*/ 2011316 w 2235200"/>
              <a:gd name="connsiteY7" fmla="*/ 1092085 h 2235200"/>
              <a:gd name="connsiteX8" fmla="*/ 1948692 w 2235200"/>
              <a:gd name="connsiteY8" fmla="*/ 1447245 h 2235200"/>
              <a:gd name="connsiteX9" fmla="*/ 2122562 w 2235200"/>
              <a:gd name="connsiteY9" fmla="*/ 1593132 h 2235200"/>
              <a:gd name="connsiteX10" fmla="*/ 2031904 w 2235200"/>
              <a:gd name="connsiteY10" fmla="*/ 1750157 h 2235200"/>
              <a:gd name="connsiteX11" fmla="*/ 1818627 w 2235200"/>
              <a:gd name="connsiteY11" fmla="*/ 1672524 h 2235200"/>
              <a:gd name="connsiteX12" fmla="*/ 1542362 w 2235200"/>
              <a:gd name="connsiteY12" fmla="*/ 1904338 h 2235200"/>
              <a:gd name="connsiteX13" fmla="*/ 1581780 w 2235200"/>
              <a:gd name="connsiteY13" fmla="*/ 2127856 h 2235200"/>
              <a:gd name="connsiteX14" fmla="*/ 1411398 w 2235200"/>
              <a:gd name="connsiteY14" fmla="*/ 2189870 h 2235200"/>
              <a:gd name="connsiteX15" fmla="*/ 1297919 w 2235200"/>
              <a:gd name="connsiteY15" fmla="*/ 1993308 h 2235200"/>
              <a:gd name="connsiteX16" fmla="*/ 937280 w 2235200"/>
              <a:gd name="connsiteY16" fmla="*/ 1993308 h 2235200"/>
              <a:gd name="connsiteX17" fmla="*/ 823802 w 2235200"/>
              <a:gd name="connsiteY17" fmla="*/ 2189870 h 2235200"/>
              <a:gd name="connsiteX18" fmla="*/ 653420 w 2235200"/>
              <a:gd name="connsiteY18" fmla="*/ 2127856 h 2235200"/>
              <a:gd name="connsiteX19" fmla="*/ 692839 w 2235200"/>
              <a:gd name="connsiteY19" fmla="*/ 1904338 h 2235200"/>
              <a:gd name="connsiteX20" fmla="*/ 416574 w 2235200"/>
              <a:gd name="connsiteY20" fmla="*/ 1672524 h 2235200"/>
              <a:gd name="connsiteX21" fmla="*/ 203296 w 2235200"/>
              <a:gd name="connsiteY21" fmla="*/ 1750157 h 2235200"/>
              <a:gd name="connsiteX22" fmla="*/ 112638 w 2235200"/>
              <a:gd name="connsiteY22" fmla="*/ 1593132 h 2235200"/>
              <a:gd name="connsiteX23" fmla="*/ 286508 w 2235200"/>
              <a:gd name="connsiteY23" fmla="*/ 1447245 h 2235200"/>
              <a:gd name="connsiteX24" fmla="*/ 223884 w 2235200"/>
              <a:gd name="connsiteY24" fmla="*/ 1092085 h 2235200"/>
              <a:gd name="connsiteX25" fmla="*/ 10603 w 2235200"/>
              <a:gd name="connsiteY25" fmla="*/ 1014463 h 2235200"/>
              <a:gd name="connsiteX26" fmla="*/ 42088 w 2235200"/>
              <a:gd name="connsiteY26" fmla="*/ 835901 h 2235200"/>
              <a:gd name="connsiteX27" fmla="*/ 269055 w 2235200"/>
              <a:gd name="connsiteY27" fmla="*/ 835907 h 2235200"/>
              <a:gd name="connsiteX28" fmla="*/ 449374 w 2235200"/>
              <a:gd name="connsiteY28" fmla="*/ 523585 h 2235200"/>
              <a:gd name="connsiteX29" fmla="*/ 335886 w 2235200"/>
              <a:gd name="connsiteY29" fmla="*/ 327029 h 2235200"/>
              <a:gd name="connsiteX30" fmla="*/ 474782 w 2235200"/>
              <a:gd name="connsiteY30" fmla="*/ 210481 h 2235200"/>
              <a:gd name="connsiteX31" fmla="*/ 648645 w 2235200"/>
              <a:gd name="connsiteY31" fmla="*/ 356377 h 2235200"/>
              <a:gd name="connsiteX32" fmla="*/ 987535 w 2235200"/>
              <a:gd name="connsiteY32" fmla="*/ 233031 h 2235200"/>
              <a:gd name="connsiteX33" fmla="*/ 1026942 w 2235200"/>
              <a:gd name="connsiteY33" fmla="*/ 9511 h 2235200"/>
              <a:gd name="connsiteX34" fmla="*/ 1208258 w 2235200"/>
              <a:gd name="connsiteY34" fmla="*/ 9511 h 2235200"/>
              <a:gd name="connsiteX35" fmla="*/ 1247665 w 2235200"/>
              <a:gd name="connsiteY35" fmla="*/ 233031 h 2235200"/>
              <a:gd name="connsiteX36" fmla="*/ 1586555 w 2235200"/>
              <a:gd name="connsiteY36" fmla="*/ 356377 h 223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235200" h="2235200">
                <a:moveTo>
                  <a:pt x="1586555" y="356377"/>
                </a:moveTo>
                <a:lnTo>
                  <a:pt x="1760418" y="210481"/>
                </a:lnTo>
                <a:lnTo>
                  <a:pt x="1899314" y="327029"/>
                </a:lnTo>
                <a:lnTo>
                  <a:pt x="1785825" y="523585"/>
                </a:lnTo>
                <a:cubicBezTo>
                  <a:pt x="1866522" y="614364"/>
                  <a:pt x="1927876" y="720632"/>
                  <a:pt x="1966144" y="835907"/>
                </a:cubicBezTo>
                <a:lnTo>
                  <a:pt x="2193112" y="835901"/>
                </a:lnTo>
                <a:lnTo>
                  <a:pt x="2224597" y="1014463"/>
                </a:lnTo>
                <a:lnTo>
                  <a:pt x="2011316" y="1092085"/>
                </a:lnTo>
                <a:cubicBezTo>
                  <a:pt x="2014782" y="1213496"/>
                  <a:pt x="1993474" y="1334341"/>
                  <a:pt x="1948692" y="1447245"/>
                </a:cubicBezTo>
                <a:lnTo>
                  <a:pt x="2122562" y="1593132"/>
                </a:lnTo>
                <a:lnTo>
                  <a:pt x="2031904" y="1750157"/>
                </a:lnTo>
                <a:lnTo>
                  <a:pt x="1818627" y="1672524"/>
                </a:lnTo>
                <a:cubicBezTo>
                  <a:pt x="1743241" y="1767759"/>
                  <a:pt x="1649240" y="1846634"/>
                  <a:pt x="1542362" y="1904338"/>
                </a:cubicBezTo>
                <a:lnTo>
                  <a:pt x="1581780" y="2127856"/>
                </a:lnTo>
                <a:lnTo>
                  <a:pt x="1411398" y="2189870"/>
                </a:lnTo>
                <a:lnTo>
                  <a:pt x="1297919" y="1993308"/>
                </a:lnTo>
                <a:cubicBezTo>
                  <a:pt x="1178954" y="2017804"/>
                  <a:pt x="1056245" y="2017804"/>
                  <a:pt x="937280" y="1993308"/>
                </a:cubicBezTo>
                <a:lnTo>
                  <a:pt x="823802" y="2189870"/>
                </a:lnTo>
                <a:lnTo>
                  <a:pt x="653420" y="2127856"/>
                </a:lnTo>
                <a:lnTo>
                  <a:pt x="692839" y="1904338"/>
                </a:lnTo>
                <a:cubicBezTo>
                  <a:pt x="585961" y="1846634"/>
                  <a:pt x="491960" y="1767758"/>
                  <a:pt x="416574" y="1672524"/>
                </a:cubicBezTo>
                <a:lnTo>
                  <a:pt x="203296" y="1750157"/>
                </a:lnTo>
                <a:lnTo>
                  <a:pt x="112638" y="1593132"/>
                </a:lnTo>
                <a:lnTo>
                  <a:pt x="286508" y="1447245"/>
                </a:lnTo>
                <a:cubicBezTo>
                  <a:pt x="241726" y="1334341"/>
                  <a:pt x="220417" y="1213496"/>
                  <a:pt x="223884" y="1092085"/>
                </a:cubicBezTo>
                <a:lnTo>
                  <a:pt x="10603" y="1014463"/>
                </a:lnTo>
                <a:lnTo>
                  <a:pt x="42088" y="835901"/>
                </a:lnTo>
                <a:lnTo>
                  <a:pt x="269055" y="835907"/>
                </a:lnTo>
                <a:cubicBezTo>
                  <a:pt x="307323" y="720632"/>
                  <a:pt x="368677" y="614363"/>
                  <a:pt x="449374" y="523585"/>
                </a:cubicBezTo>
                <a:lnTo>
                  <a:pt x="335886" y="327029"/>
                </a:lnTo>
                <a:lnTo>
                  <a:pt x="474782" y="210481"/>
                </a:lnTo>
                <a:lnTo>
                  <a:pt x="648645" y="356377"/>
                </a:lnTo>
                <a:cubicBezTo>
                  <a:pt x="752057" y="292669"/>
                  <a:pt x="867366" y="250701"/>
                  <a:pt x="987535" y="233031"/>
                </a:cubicBezTo>
                <a:lnTo>
                  <a:pt x="1026942" y="9511"/>
                </a:lnTo>
                <a:lnTo>
                  <a:pt x="1208258" y="9511"/>
                </a:lnTo>
                <a:lnTo>
                  <a:pt x="1247665" y="233031"/>
                </a:lnTo>
                <a:cubicBezTo>
                  <a:pt x="1367834" y="250700"/>
                  <a:pt x="1483142" y="292669"/>
                  <a:pt x="1586555" y="356377"/>
                </a:cubicBezTo>
                <a:close/>
              </a:path>
            </a:pathLst>
          </a:custGeom>
          <a:solidFill>
            <a:schemeClr val="tx1"/>
          </a:solidFill>
          <a:ln w="38100" cap="flat" cmpd="sng" algn="ctr">
            <a:noFill/>
            <a:prstDash val="solid"/>
          </a:ln>
          <a:effectLst>
            <a:outerShdw blurRad="50800" dist="38100" dir="10800000" algn="r" rotWithShape="0">
              <a:prstClr val="black">
                <a:alpha val="40000"/>
              </a:prstClr>
            </a:outerShdw>
          </a:effectLst>
          <a:scene3d>
            <a:camera prst="orthographicFront">
              <a:rot lat="0" lon="0" rev="0"/>
            </a:camera>
            <a:lightRig rig="glow" dir="t">
              <a:rot lat="0" lon="0" rev="4800000"/>
            </a:lightRig>
          </a:scene3d>
          <a:sp3d prstMaterial="matte">
            <a:bevelT w="127000" h="19050"/>
          </a:sp3d>
        </p:spPr>
        <p:txBody>
          <a:bodyPr spcFirstLastPara="0" vert="horz" wrap="square" lIns="501445" tIns="575655" rIns="501445" bIns="614746" numCol="1" spcCol="1270" anchor="ctr" anchorCtr="0">
            <a:noAutofit/>
          </a:bodyPr>
          <a:lstStyle/>
          <a:p>
            <a:pPr marL="0" marR="0" lvl="0" indent="0" algn="ctr" defTabSz="1822450" rtl="0" eaLnBrk="1" fontAlgn="auto" latinLnBrk="0" hangingPunct="1">
              <a:lnSpc>
                <a:spcPct val="90000"/>
              </a:lnSpc>
              <a:spcBef>
                <a:spcPct val="0"/>
              </a:spcBef>
              <a:spcAft>
                <a:spcPct val="35000"/>
              </a:spcAft>
              <a:buClrTx/>
              <a:buSzTx/>
              <a:buFontTx/>
              <a:buNone/>
              <a:defRPr/>
            </a:pPr>
            <a:endParaRPr kumimoji="0" lang="en-US" sz="4100" b="0" i="0" u="none" strike="noStrike" kern="1200" cap="none" spc="0" normalizeH="0" baseline="0" noProof="0" dirty="0">
              <a:ln>
                <a:noFill/>
              </a:ln>
              <a:solidFill>
                <a:sysClr val="window" lastClr="FFFFFF"/>
              </a:solidFill>
              <a:effectLst/>
              <a:uLnTx/>
              <a:uFillTx/>
              <a:latin typeface="Calibri"/>
              <a:ea typeface="微软雅黑"/>
              <a:cs typeface="+mn-cs"/>
            </a:endParaRPr>
          </a:p>
        </p:txBody>
      </p:sp>
      <p:sp>
        <p:nvSpPr>
          <p:cNvPr id="18" name="椭圆 17"/>
          <p:cNvSpPr/>
          <p:nvPr/>
        </p:nvSpPr>
        <p:spPr>
          <a:xfrm>
            <a:off x="1052904" y="2813082"/>
            <a:ext cx="1000556" cy="985059"/>
          </a:xfrm>
          <a:prstGeom prst="ellipse">
            <a:avLst/>
          </a:prstGeom>
          <a:solidFill>
            <a:srgbClr val="FAFAFA"/>
          </a:solidFill>
          <a:ln w="101600" cap="flat" cmpd="sng" algn="ctr">
            <a:solidFill>
              <a:schemeClr val="tx1">
                <a:lumMod val="60000"/>
                <a:lumOff val="40000"/>
              </a:schemeClr>
            </a:solidFill>
            <a:prstDash val="solid"/>
          </a:ln>
          <a:effectLst/>
        </p:spPr>
        <p:txBody>
          <a:bodyPr rot="0" spcFirstLastPara="0" vertOverflow="overflow" horzOverflow="overflow" vert="horz" wrap="square" lIns="0" tIns="0" rIns="0" bIns="0" numCol="1" spcCol="0" rtlCol="0" fromWordArt="0" anchor="ctr" anchorCtr="0" forceAA="0" compatLnSpc="1">
            <a:noAutofit/>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zh-CN" altLang="en-US" sz="1200" b="0" i="0" u="none" strike="noStrike" kern="0" cap="none" spc="0" normalizeH="0" baseline="0" noProof="0" dirty="0">
                <a:ln w="18415" cmpd="sng">
                  <a:noFill/>
                  <a:prstDash val="solid"/>
                </a:ln>
                <a:solidFill>
                  <a:srgbClr val="3D3F41">
                    <a:lumMod val="50000"/>
                  </a:srgbClr>
                </a:solidFill>
                <a:effectLst/>
                <a:uLnTx/>
                <a:uFillTx/>
                <a:latin typeface="Arial Rounded MT Bold" panose="020F0704030504030204" pitchFamily="34" charset="0"/>
                <a:ea typeface="微软雅黑" panose="020B0503020204020204" pitchFamily="34" charset="-122"/>
                <a:cs typeface="Times New Roman" panose="02020503050405090304" pitchFamily="18" charset="0"/>
              </a:rPr>
              <a:t>携帯電話コンピュ</a:t>
            </a:r>
          </a:p>
          <a:p>
            <a:pPr marL="0" marR="0" lvl="0" indent="0" algn="ctr" defTabSz="457200" rtl="0" eaLnBrk="1" fontAlgn="auto" latinLnBrk="0" hangingPunct="1">
              <a:lnSpc>
                <a:spcPct val="100000"/>
              </a:lnSpc>
              <a:spcBef>
                <a:spcPts val="0"/>
              </a:spcBef>
              <a:spcAft>
                <a:spcPts val="0"/>
              </a:spcAft>
              <a:buClrTx/>
              <a:buSzTx/>
              <a:buFontTx/>
              <a:buNone/>
              <a:defRPr/>
            </a:pPr>
            <a:r>
              <a:rPr kumimoji="0" lang="zh-CN" altLang="en-US" sz="1200" b="0" i="0" u="none" strike="noStrike" kern="0" cap="none" spc="0" normalizeH="0" baseline="0" noProof="0" dirty="0">
                <a:ln w="18415" cmpd="sng">
                  <a:noFill/>
                  <a:prstDash val="solid"/>
                </a:ln>
                <a:solidFill>
                  <a:srgbClr val="3D3F41">
                    <a:lumMod val="50000"/>
                  </a:srgbClr>
                </a:solidFill>
                <a:effectLst/>
                <a:uLnTx/>
                <a:uFillTx/>
                <a:latin typeface="Arial Rounded MT Bold" panose="020F0704030504030204" pitchFamily="34" charset="0"/>
                <a:ea typeface="微软雅黑" panose="020B0503020204020204" pitchFamily="34" charset="-122"/>
                <a:cs typeface="Times New Roman" panose="02020503050405090304" pitchFamily="18" charset="0"/>
              </a:rPr>
              <a:t>ーター</a:t>
            </a:r>
          </a:p>
        </p:txBody>
      </p:sp>
      <p:sp>
        <p:nvSpPr>
          <p:cNvPr id="19" name="椭圆 18"/>
          <p:cNvSpPr/>
          <p:nvPr/>
        </p:nvSpPr>
        <p:spPr>
          <a:xfrm>
            <a:off x="2306103" y="1563471"/>
            <a:ext cx="850392" cy="837221"/>
          </a:xfrm>
          <a:prstGeom prst="ellipse">
            <a:avLst/>
          </a:prstGeom>
          <a:solidFill>
            <a:srgbClr val="FAFAFA"/>
          </a:solidFill>
          <a:ln w="101600" cap="flat" cmpd="sng" algn="ctr">
            <a:solidFill>
              <a:schemeClr val="tx1">
                <a:lumMod val="60000"/>
                <a:lumOff val="40000"/>
              </a:schemeClr>
            </a:solidFill>
            <a:prstDash val="solid"/>
          </a:ln>
          <a:effectLst/>
        </p:spPr>
        <p:txBody>
          <a:bodyPr rot="0" spcFirstLastPara="0" vertOverflow="overflow" horzOverflow="overflow" vert="horz" wrap="square" lIns="0" tIns="0" rIns="0" bIns="0" numCol="1" spcCol="0" rtlCol="0" fromWordArt="0" anchor="ctr" anchorCtr="0" forceAA="0" compatLnSpc="1">
            <a:noAutofit/>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dirty="0">
                <a:ln w="18415" cmpd="sng">
                  <a:noFill/>
                  <a:prstDash val="solid"/>
                </a:ln>
                <a:solidFill>
                  <a:srgbClr val="3D3F41">
                    <a:lumMod val="50000"/>
                  </a:srgbClr>
                </a:solidFill>
                <a:effectLst/>
                <a:uLnTx/>
                <a:uFillTx/>
                <a:latin typeface="Arial Rounded MT Bold" panose="020F0704030504030204" pitchFamily="34" charset="0"/>
                <a:ea typeface="微软雅黑" panose="020B0503020204020204" pitchFamily="34" charset="-122"/>
                <a:cs typeface="Times New Roman" panose="02020503050405090304" pitchFamily="18" charset="0"/>
              </a:rPr>
              <a:t>ATM</a:t>
            </a:r>
          </a:p>
        </p:txBody>
      </p:sp>
      <p:sp>
        <p:nvSpPr>
          <p:cNvPr id="20" name="环形箭头 19"/>
          <p:cNvSpPr/>
          <p:nvPr/>
        </p:nvSpPr>
        <p:spPr>
          <a:xfrm rot="5920462">
            <a:off x="3221931" y="2230348"/>
            <a:ext cx="2960915" cy="2960915"/>
          </a:xfrm>
          <a:prstGeom prst="circularArrow">
            <a:avLst/>
          </a:prstGeom>
          <a:solidFill>
            <a:srgbClr val="071F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3D3F41"/>
              </a:solidFill>
              <a:effectLst/>
              <a:uLnTx/>
              <a:uFillTx/>
              <a:latin typeface="Arial" panose="020B0604020202090204"/>
              <a:ea typeface="微软雅黑"/>
              <a:cs typeface="+mn-cs"/>
            </a:endParaRPr>
          </a:p>
        </p:txBody>
      </p:sp>
      <p:pic>
        <p:nvPicPr>
          <p:cNvPr id="49" name="图片 48" descr="79107C8E11F0F312533B2F9873F8326D"/>
          <p:cNvPicPr>
            <a:picLocks noChangeAspect="1"/>
          </p:cNvPicPr>
          <p:nvPr/>
        </p:nvPicPr>
        <p:blipFill>
          <a:blip r:embed="rId4"/>
          <a:stretch>
            <a:fillRect/>
          </a:stretch>
        </p:blipFill>
        <p:spPr>
          <a:xfrm>
            <a:off x="6389370" y="1282700"/>
            <a:ext cx="1988185" cy="2179320"/>
          </a:xfrm>
          <a:prstGeom prst="rect">
            <a:avLst/>
          </a:prstGeom>
        </p:spPr>
      </p:pic>
      <p:pic>
        <p:nvPicPr>
          <p:cNvPr id="50" name="图片 49" descr="7866CB2517012A047E0EDC11DD9C6F96"/>
          <p:cNvPicPr>
            <a:picLocks noChangeAspect="1"/>
          </p:cNvPicPr>
          <p:nvPr/>
        </p:nvPicPr>
        <p:blipFill>
          <a:blip r:embed="rId5"/>
          <a:stretch>
            <a:fillRect/>
          </a:stretch>
        </p:blipFill>
        <p:spPr>
          <a:xfrm>
            <a:off x="9065260" y="1633220"/>
            <a:ext cx="2889250" cy="1828800"/>
          </a:xfrm>
          <a:prstGeom prst="rect">
            <a:avLst/>
          </a:prstGeom>
        </p:spPr>
      </p:pic>
      <p:pic>
        <p:nvPicPr>
          <p:cNvPr id="51" name="图片 50" descr="8317898C736C03E5D289423022AF03FA"/>
          <p:cNvPicPr>
            <a:picLocks noChangeAspect="1"/>
          </p:cNvPicPr>
          <p:nvPr/>
        </p:nvPicPr>
        <p:blipFill>
          <a:blip r:embed="rId6"/>
          <a:stretch>
            <a:fillRect/>
          </a:stretch>
        </p:blipFill>
        <p:spPr>
          <a:xfrm>
            <a:off x="6503670" y="4285615"/>
            <a:ext cx="2778125" cy="1437640"/>
          </a:xfrm>
          <a:prstGeom prst="rect">
            <a:avLst/>
          </a:prstGeom>
        </p:spPr>
      </p:pic>
      <p:pic>
        <p:nvPicPr>
          <p:cNvPr id="52" name="图片 51" descr="ECE4B11D1364019A8B440D677361F5EA"/>
          <p:cNvPicPr>
            <a:picLocks noChangeAspect="1"/>
          </p:cNvPicPr>
          <p:nvPr/>
        </p:nvPicPr>
        <p:blipFill>
          <a:blip r:embed="rId7"/>
          <a:stretch>
            <a:fillRect/>
          </a:stretch>
        </p:blipFill>
        <p:spPr>
          <a:xfrm>
            <a:off x="9281795" y="3778885"/>
            <a:ext cx="2672080" cy="2451100"/>
          </a:xfrm>
          <a:prstGeom prst="rect">
            <a:avLst/>
          </a:prstGeom>
        </p:spPr>
      </p:pic>
    </p:spTree>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0-#ppt_w/2"/>
                                          </p:val>
                                        </p:tav>
                                        <p:tav tm="100000">
                                          <p:val>
                                            <p:strVal val="#ppt_x"/>
                                          </p:val>
                                        </p:tav>
                                      </p:tavLst>
                                    </p:anim>
                                    <p:anim calcmode="lin" valueType="num">
                                      <p:cBhvr additive="base">
                                        <p:cTn id="8" dur="500" fill="hold"/>
                                        <p:tgtEl>
                                          <p:spTgt spid="17"/>
                                        </p:tgtEl>
                                        <p:attrNameLst>
                                          <p:attrName>ppt_y</p:attrName>
                                        </p:attrNameLst>
                                      </p:cBhvr>
                                      <p:tavLst>
                                        <p:tav tm="0">
                                          <p:val>
                                            <p:strVal val="#ppt_y"/>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500" fill="hold"/>
                                        <p:tgtEl>
                                          <p:spTgt spid="15"/>
                                        </p:tgtEl>
                                        <p:attrNameLst>
                                          <p:attrName>ppt_x</p:attrName>
                                        </p:attrNameLst>
                                      </p:cBhvr>
                                      <p:tavLst>
                                        <p:tav tm="0">
                                          <p:val>
                                            <p:strVal val="#ppt_x"/>
                                          </p:val>
                                        </p:tav>
                                        <p:tav tm="100000">
                                          <p:val>
                                            <p:strVal val="#ppt_x"/>
                                          </p:val>
                                        </p:tav>
                                      </p:tavLst>
                                    </p:anim>
                                    <p:anim calcmode="lin" valueType="num">
                                      <p:cBhvr additive="base">
                                        <p:cTn id="12" dur="500" fill="hold"/>
                                        <p:tgtEl>
                                          <p:spTgt spid="15"/>
                                        </p:tgtEl>
                                        <p:attrNameLst>
                                          <p:attrName>ppt_y</p:attrName>
                                        </p:attrNameLst>
                                      </p:cBhvr>
                                      <p:tavLst>
                                        <p:tav tm="0">
                                          <p:val>
                                            <p:strVal val="1+#ppt_h/2"/>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13"/>
                                        </p:tgtEl>
                                        <p:attrNameLst>
                                          <p:attrName>style.visibility</p:attrName>
                                        </p:attrNameLst>
                                      </p:cBhvr>
                                      <p:to>
                                        <p:strVal val="visible"/>
                                      </p:to>
                                    </p:set>
                                    <p:anim calcmode="lin" valueType="num">
                                      <p:cBhvr additive="base">
                                        <p:cTn id="15" dur="500" fill="hold"/>
                                        <p:tgtEl>
                                          <p:spTgt spid="13"/>
                                        </p:tgtEl>
                                        <p:attrNameLst>
                                          <p:attrName>ppt_x</p:attrName>
                                        </p:attrNameLst>
                                      </p:cBhvr>
                                      <p:tavLst>
                                        <p:tav tm="0">
                                          <p:val>
                                            <p:strVal val="1+#ppt_w/2"/>
                                          </p:val>
                                        </p:tav>
                                        <p:tav tm="100000">
                                          <p:val>
                                            <p:strVal val="#ppt_x"/>
                                          </p:val>
                                        </p:tav>
                                      </p:tavLst>
                                    </p:anim>
                                    <p:anim calcmode="lin" valueType="num">
                                      <p:cBhvr additive="base">
                                        <p:cTn id="16" dur="500" fill="hold"/>
                                        <p:tgtEl>
                                          <p:spTgt spid="13"/>
                                        </p:tgtEl>
                                        <p:attrNameLst>
                                          <p:attrName>ppt_y</p:attrName>
                                        </p:attrNameLst>
                                      </p:cBhvr>
                                      <p:tavLst>
                                        <p:tav tm="0">
                                          <p:val>
                                            <p:strVal val="#ppt_y"/>
                                          </p:val>
                                        </p:tav>
                                        <p:tav tm="100000">
                                          <p:val>
                                            <p:strVal val="#ppt_y"/>
                                          </p:val>
                                        </p:tav>
                                      </p:tavLst>
                                    </p:anim>
                                  </p:childTnLst>
                                </p:cTn>
                              </p:par>
                            </p:childTnLst>
                          </p:cTn>
                        </p:par>
                        <p:par>
                          <p:cTn id="17" fill="hold">
                            <p:stCondLst>
                              <p:cond delay="500"/>
                            </p:stCondLst>
                            <p:childTnLst>
                              <p:par>
                                <p:cTn id="18" presetID="14" presetClass="entr" presetSubtype="10" fill="hold" grpId="0" nodeType="afterEffect">
                                  <p:stCondLst>
                                    <p:cond delay="0"/>
                                  </p:stCondLst>
                                  <p:childTnLst>
                                    <p:set>
                                      <p:cBhvr>
                                        <p:cTn id="19" dur="1" fill="hold">
                                          <p:stCondLst>
                                            <p:cond delay="0"/>
                                          </p:stCondLst>
                                        </p:cTn>
                                        <p:tgtEl>
                                          <p:spTgt spid="19"/>
                                        </p:tgtEl>
                                        <p:attrNameLst>
                                          <p:attrName>style.visibility</p:attrName>
                                        </p:attrNameLst>
                                      </p:cBhvr>
                                      <p:to>
                                        <p:strVal val="visible"/>
                                      </p:to>
                                    </p:set>
                                    <p:animEffect transition="in" filter="randombar(horizontal)">
                                      <p:cBhvr>
                                        <p:cTn id="20" dur="500"/>
                                        <p:tgtEl>
                                          <p:spTgt spid="19"/>
                                        </p:tgtEl>
                                      </p:cBhvr>
                                    </p:animEffect>
                                  </p:childTnLst>
                                </p:cTn>
                              </p:par>
                            </p:childTnLst>
                          </p:cTn>
                        </p:par>
                        <p:par>
                          <p:cTn id="21" fill="hold">
                            <p:stCondLst>
                              <p:cond delay="1000"/>
                            </p:stCondLst>
                            <p:childTnLst>
                              <p:par>
                                <p:cTn id="22" presetID="14" presetClass="entr" presetSubtype="10" fill="hold" grpId="0" nodeType="afterEffect">
                                  <p:stCondLst>
                                    <p:cond delay="0"/>
                                  </p:stCondLst>
                                  <p:childTnLst>
                                    <p:set>
                                      <p:cBhvr>
                                        <p:cTn id="23" dur="1" fill="hold">
                                          <p:stCondLst>
                                            <p:cond delay="0"/>
                                          </p:stCondLst>
                                        </p:cTn>
                                        <p:tgtEl>
                                          <p:spTgt spid="18"/>
                                        </p:tgtEl>
                                        <p:attrNameLst>
                                          <p:attrName>style.visibility</p:attrName>
                                        </p:attrNameLst>
                                      </p:cBhvr>
                                      <p:to>
                                        <p:strVal val="visible"/>
                                      </p:to>
                                    </p:set>
                                    <p:animEffect transition="in" filter="randombar(horizontal)">
                                      <p:cBhvr>
                                        <p:cTn id="24" dur="500"/>
                                        <p:tgtEl>
                                          <p:spTgt spid="18"/>
                                        </p:tgtEl>
                                      </p:cBhvr>
                                    </p:animEffect>
                                  </p:childTnLst>
                                </p:cTn>
                              </p:par>
                            </p:childTnLst>
                          </p:cTn>
                        </p:par>
                        <p:par>
                          <p:cTn id="25" fill="hold">
                            <p:stCondLst>
                              <p:cond delay="1500"/>
                            </p:stCondLst>
                            <p:childTnLst>
                              <p:par>
                                <p:cTn id="26" presetID="14" presetClass="entr" presetSubtype="10" fill="hold" grpId="0" nodeType="afterEffect">
                                  <p:stCondLst>
                                    <p:cond delay="0"/>
                                  </p:stCondLst>
                                  <p:childTnLst>
                                    <p:set>
                                      <p:cBhvr>
                                        <p:cTn id="27" dur="1" fill="hold">
                                          <p:stCondLst>
                                            <p:cond delay="0"/>
                                          </p:stCondLst>
                                        </p:cTn>
                                        <p:tgtEl>
                                          <p:spTgt spid="16"/>
                                        </p:tgtEl>
                                        <p:attrNameLst>
                                          <p:attrName>style.visibility</p:attrName>
                                        </p:attrNameLst>
                                      </p:cBhvr>
                                      <p:to>
                                        <p:strVal val="visible"/>
                                      </p:to>
                                    </p:set>
                                    <p:animEffect transition="in" filter="randombar(horizontal)">
                                      <p:cBhvr>
                                        <p:cTn id="28" dur="500"/>
                                        <p:tgtEl>
                                          <p:spTgt spid="16"/>
                                        </p:tgtEl>
                                      </p:cBhvr>
                                    </p:animEffect>
                                  </p:childTnLst>
                                </p:cTn>
                              </p:par>
                            </p:childTnLst>
                          </p:cTn>
                        </p:par>
                        <p:par>
                          <p:cTn id="29" fill="hold">
                            <p:stCondLst>
                              <p:cond delay="2000"/>
                            </p:stCondLst>
                            <p:childTnLst>
                              <p:par>
                                <p:cTn id="30" presetID="14" presetClass="entr" presetSubtype="10" fill="hold" grpId="0" nodeType="afterEffect">
                                  <p:stCondLst>
                                    <p:cond delay="0"/>
                                  </p:stCondLst>
                                  <p:childTnLst>
                                    <p:set>
                                      <p:cBhvr>
                                        <p:cTn id="31" dur="1" fill="hold">
                                          <p:stCondLst>
                                            <p:cond delay="0"/>
                                          </p:stCondLst>
                                        </p:cTn>
                                        <p:tgtEl>
                                          <p:spTgt spid="14"/>
                                        </p:tgtEl>
                                        <p:attrNameLst>
                                          <p:attrName>style.visibility</p:attrName>
                                        </p:attrNameLst>
                                      </p:cBhvr>
                                      <p:to>
                                        <p:strVal val="visible"/>
                                      </p:to>
                                    </p:set>
                                    <p:animEffect transition="in" filter="randombar(horizontal)">
                                      <p:cBhvr>
                                        <p:cTn id="32" dur="500"/>
                                        <p:tgtEl>
                                          <p:spTgt spid="14"/>
                                        </p:tgtEl>
                                      </p:cBhvr>
                                    </p:animEffect>
                                  </p:childTnLst>
                                </p:cTn>
                              </p:par>
                            </p:childTnLst>
                          </p:cTn>
                        </p:par>
                        <p:par>
                          <p:cTn id="33" fill="hold">
                            <p:stCondLst>
                              <p:cond delay="2500"/>
                            </p:stCondLst>
                            <p:childTnLst>
                              <p:par>
                                <p:cTn id="34" presetID="8" presetClass="emph" presetSubtype="0" repeatCount="indefinite" fill="hold" grpId="1" nodeType="afterEffect">
                                  <p:stCondLst>
                                    <p:cond delay="0"/>
                                  </p:stCondLst>
                                  <p:childTnLst>
                                    <p:animRot by="-21600000">
                                      <p:cBhvr>
                                        <p:cTn id="35" dur="3000" fill="hold"/>
                                        <p:tgtEl>
                                          <p:spTgt spid="17"/>
                                        </p:tgtEl>
                                        <p:attrNameLst>
                                          <p:attrName>r</p:attrName>
                                        </p:attrNameLst>
                                      </p:cBhvr>
                                    </p:animRot>
                                  </p:childTnLst>
                                </p:cTn>
                              </p:par>
                              <p:par>
                                <p:cTn id="36" presetID="8" presetClass="emph" presetSubtype="0" repeatCount="indefinite" fill="hold" grpId="1" nodeType="withEffect">
                                  <p:stCondLst>
                                    <p:cond delay="0"/>
                                  </p:stCondLst>
                                  <p:childTnLst>
                                    <p:animRot by="-21600000">
                                      <p:cBhvr>
                                        <p:cTn id="37" dur="3000" fill="hold"/>
                                        <p:tgtEl>
                                          <p:spTgt spid="15"/>
                                        </p:tgtEl>
                                        <p:attrNameLst>
                                          <p:attrName>r</p:attrName>
                                        </p:attrNameLst>
                                      </p:cBhvr>
                                    </p:animRot>
                                  </p:childTnLst>
                                </p:cTn>
                              </p:par>
                              <p:par>
                                <p:cTn id="38" presetID="8" presetClass="emph" presetSubtype="0" repeatCount="indefinite" fill="hold" grpId="1" nodeType="withEffect">
                                  <p:stCondLst>
                                    <p:cond delay="0"/>
                                  </p:stCondLst>
                                  <p:childTnLst>
                                    <p:animRot by="21600000">
                                      <p:cBhvr>
                                        <p:cTn id="39" dur="3000" fill="hold"/>
                                        <p:tgtEl>
                                          <p:spTgt spid="13"/>
                                        </p:tgtEl>
                                        <p:attrNameLst>
                                          <p:attrName>r</p:attrName>
                                        </p:attrNameLst>
                                      </p:cBhvr>
                                    </p:animRot>
                                  </p:childTnLst>
                                </p:cTn>
                              </p:par>
                            </p:childTnLst>
                          </p:cTn>
                        </p:par>
                        <p:par>
                          <p:cTn id="40" fill="hold">
                            <p:stCondLst>
                              <p:cond delay="5500"/>
                            </p:stCondLst>
                            <p:childTnLst>
                              <p:par>
                                <p:cTn id="41" presetID="22" presetClass="entr" presetSubtype="1" fill="hold" grpId="0" nodeType="afterEffect">
                                  <p:stCondLst>
                                    <p:cond delay="0"/>
                                  </p:stCondLst>
                                  <p:childTnLst>
                                    <p:set>
                                      <p:cBhvr>
                                        <p:cTn id="42" dur="1" fill="hold">
                                          <p:stCondLst>
                                            <p:cond delay="0"/>
                                          </p:stCondLst>
                                        </p:cTn>
                                        <p:tgtEl>
                                          <p:spTgt spid="20"/>
                                        </p:tgtEl>
                                        <p:attrNameLst>
                                          <p:attrName>style.visibility</p:attrName>
                                        </p:attrNameLst>
                                      </p:cBhvr>
                                      <p:to>
                                        <p:strVal val="visible"/>
                                      </p:to>
                                    </p:set>
                                    <p:animEffect transition="in" filter="wipe(up)">
                                      <p:cBhvr>
                                        <p:cTn id="43"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ldLvl="0" animBg="1"/>
      <p:bldP spid="13" grpId="1" bldLvl="0" animBg="1"/>
      <p:bldP spid="14" grpId="0" bldLvl="0" animBg="1"/>
      <p:bldP spid="15" grpId="0" bldLvl="0" animBg="1"/>
      <p:bldP spid="15" grpId="1" bldLvl="0" animBg="1"/>
      <p:bldP spid="16" grpId="0" bldLvl="0" animBg="1"/>
      <p:bldP spid="17" grpId="0" bldLvl="0" animBg="1"/>
      <p:bldP spid="17" grpId="1" bldLvl="0" animBg="1"/>
      <p:bldP spid="18" grpId="0" bldLvl="0" animBg="1"/>
      <p:bldP spid="19" grpId="0" bldLvl="0" animBg="1"/>
      <p:bldP spid="20" grpId="0" bldLvl="0" animBg="1"/>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A000120140530A99PPBG">
  <a:themeElements>
    <a:clrScheme name="自定义 1">
      <a:dk1>
        <a:srgbClr val="3D3F41"/>
      </a:dk1>
      <a:lt1>
        <a:srgbClr val="FFFFFF"/>
      </a:lt1>
      <a:dk2>
        <a:srgbClr val="454749"/>
      </a:dk2>
      <a:lt2>
        <a:srgbClr val="FFFFFF"/>
      </a:lt2>
      <a:accent1>
        <a:srgbClr val="A3005B"/>
      </a:accent1>
      <a:accent2>
        <a:srgbClr val="A57DA5"/>
      </a:accent2>
      <a:accent3>
        <a:srgbClr val="706A80"/>
      </a:accent3>
      <a:accent4>
        <a:srgbClr val="C09468"/>
      </a:accent4>
      <a:accent5>
        <a:srgbClr val="98C7DC"/>
      </a:accent5>
      <a:accent6>
        <a:srgbClr val="FFC000"/>
      </a:accent6>
      <a:hlink>
        <a:srgbClr val="00B0F0"/>
      </a:hlink>
      <a:folHlink>
        <a:srgbClr val="AFB2B4"/>
      </a:folHlink>
    </a:clrScheme>
    <a:fontScheme name="自定义 1">
      <a:majorFont>
        <a:latin typeface="Arial Black"/>
        <a:ea typeface="微软雅黑"/>
        <a:cs typeface=""/>
      </a:majorFont>
      <a:minorFont>
        <a:latin typeface="Arial"/>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none" rtlCol="0">
        <a:spAutoFit/>
      </a:bodyPr>
      <a:lstStyle>
        <a:defPPr>
          <a:lnSpc>
            <a:spcPct val="130000"/>
          </a:lnSpc>
          <a:defRPr sz="1400" dirty="0" smtClean="0">
            <a:latin typeface="Arial" panose="020B0604020202020204" pitchFamily="34" charset="0"/>
            <a:ea typeface="微软雅黑" panose="020B0503020204020204" pitchFamily="34" charset="-122"/>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4136</TotalTime>
  <Words>2844</Words>
  <Application>Microsoft Office PowerPoint</Application>
  <PresentationFormat>宽屏</PresentationFormat>
  <Paragraphs>243</Paragraphs>
  <Slides>26</Slides>
  <Notes>21</Notes>
  <HiddenSlides>0</HiddenSlides>
  <MMClips>1</MMClips>
  <ScaleCrop>false</ScaleCrop>
  <HeadingPairs>
    <vt:vector size="6" baseType="variant">
      <vt:variant>
        <vt:lpstr>已用的字体</vt:lpstr>
      </vt:variant>
      <vt:variant>
        <vt:i4>11</vt:i4>
      </vt:variant>
      <vt:variant>
        <vt:lpstr>主题</vt:lpstr>
      </vt:variant>
      <vt:variant>
        <vt:i4>2</vt:i4>
      </vt:variant>
      <vt:variant>
        <vt:lpstr>幻灯片标题</vt:lpstr>
      </vt:variant>
      <vt:variant>
        <vt:i4>26</vt:i4>
      </vt:variant>
    </vt:vector>
  </HeadingPairs>
  <TitlesOfParts>
    <vt:vector size="39" baseType="lpstr">
      <vt:lpstr>Yu Mincho</vt:lpstr>
      <vt:lpstr>YuMincho Medium</vt:lpstr>
      <vt:lpstr>等线</vt:lpstr>
      <vt:lpstr>等线 Light</vt:lpstr>
      <vt:lpstr>微软雅黑</vt:lpstr>
      <vt:lpstr>幼圆</vt:lpstr>
      <vt:lpstr>Arial</vt:lpstr>
      <vt:lpstr>Arial Black</vt:lpstr>
      <vt:lpstr>Arial Rounded MT Bold</vt:lpstr>
      <vt:lpstr>Calibri</vt:lpstr>
      <vt:lpstr>Wingdings 2</vt:lpstr>
      <vt:lpstr>Office 主题​​</vt:lpstr>
      <vt:lpstr>A000120140530A99PPBG</vt:lpstr>
      <vt:lpstr>PowerPoint 演示文稿</vt:lpstr>
      <vt:lpstr>catalog</vt:lpstr>
      <vt:lpstr>PowerPoint 演示文稿</vt:lpstr>
      <vt:lpstr>1-1 HCI</vt:lpstr>
      <vt:lpstr>1-2 情報セキュリティ</vt:lpstr>
      <vt:lpstr>1-2 深刻な課題に直面している</vt:lpstr>
      <vt:lpstr>1-3 One Hundred Year Study on AI100</vt:lpstr>
      <vt:lpstr>PowerPoint 演示文稿</vt:lpstr>
      <vt:lpstr>2-1指紋認識アプリケーション指紋認識アプリケーション</vt:lpstr>
      <vt:lpstr>2-1指紋認識アプリケーション指</vt:lpstr>
      <vt:lpstr>2-1指紋認識アプリケーション指紋認識アプリケーション</vt:lpstr>
      <vt:lpstr>2-2情報セキュリティの議論</vt:lpstr>
      <vt:lpstr>2-2情報セキュリティの議論</vt:lpstr>
      <vt:lpstr>2-3今後の方向性</vt:lpstr>
      <vt:lpstr>PowerPoint 演示文稿</vt:lpstr>
      <vt:lpstr>自動運転のHCIの分類</vt:lpstr>
      <vt:lpstr>PowerPoint 演示文稿</vt:lpstr>
      <vt:lpstr>PowerPoint 演示文稿</vt:lpstr>
      <vt:lpstr>自動運転の情報セキュリティの保護方法</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锐旗设计；https://9ppt.taobao.com</dc:title>
  <dc:creator>锐旗设计; https://9ppt.taobao.com</dc:creator>
  <cp:keywords>锐旗设计; https:/9ppt.taobao.com</cp:keywords>
  <cp:lastModifiedBy>武 洲印</cp:lastModifiedBy>
  <cp:revision>30</cp:revision>
  <dcterms:created xsi:type="dcterms:W3CDTF">2016-07-01T07:39:27Z</dcterms:created>
  <dcterms:modified xsi:type="dcterms:W3CDTF">2020-10-19T16:11:44Z</dcterms:modified>
  <cp:category>锐旗设计; https://9ppt.taobao.com</cp:category>
</cp:coreProperties>
</file>

<file path=docProps/thumbnail.jpeg>
</file>